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E10-C56C-4723-ACCA-4A82E0767E1E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9F97C00-5CD4-420B-8F80-55A8DB1DF2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E10-C56C-4723-ACCA-4A82E0767E1E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7C00-5CD4-420B-8F80-55A8DB1DF2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E10-C56C-4723-ACCA-4A82E0767E1E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7C00-5CD4-420B-8F80-55A8DB1DF2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E10-C56C-4723-ACCA-4A82E0767E1E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9F97C00-5CD4-420B-8F80-55A8DB1DF2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E10-C56C-4723-ACCA-4A82E0767E1E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7C00-5CD4-420B-8F80-55A8DB1DF2F8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E10-C56C-4723-ACCA-4A82E0767E1E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7C00-5CD4-420B-8F80-55A8DB1DF2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E10-C56C-4723-ACCA-4A82E0767E1E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9F97C00-5CD4-420B-8F80-55A8DB1DF2F8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E10-C56C-4723-ACCA-4A82E0767E1E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7C00-5CD4-420B-8F80-55A8DB1DF2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E10-C56C-4723-ACCA-4A82E0767E1E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7C00-5CD4-420B-8F80-55A8DB1DF2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E10-C56C-4723-ACCA-4A82E0767E1E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7C00-5CD4-420B-8F80-55A8DB1DF2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E10-C56C-4723-ACCA-4A82E0767E1E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7C00-5CD4-420B-8F80-55A8DB1DF2F8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4D2E10-C56C-4723-ACCA-4A82E0767E1E}" type="datetimeFigureOut">
              <a:rPr lang="pl-PL" smtClean="0"/>
              <a:t>2016-10-04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F97C00-5CD4-420B-8F80-55A8DB1DF2F8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https://scontent-waw1-1.xx.fbcdn.net/t31.0-8/14107888_1759601364315227_5570434557620528093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84784"/>
            <a:ext cx="9144000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771800" y="119675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 smtClean="0">
                <a:latin typeface="EFN Dekorator" pitchFamily="2" charset="0"/>
              </a:rPr>
              <a:t>Welcome</a:t>
            </a:r>
            <a:r>
              <a:rPr lang="pl-PL" sz="2800" b="1" dirty="0" smtClean="0">
                <a:latin typeface="EFN Dekorator" pitchFamily="2" charset="0"/>
              </a:rPr>
              <a:t> </a:t>
            </a:r>
            <a:r>
              <a:rPr lang="pl-PL" sz="2800" b="1" dirty="0" err="1" smtClean="0">
                <a:latin typeface="EFN Dekorator" pitchFamily="2" charset="0"/>
              </a:rPr>
              <a:t>in</a:t>
            </a:r>
            <a:r>
              <a:rPr lang="pl-PL" sz="2800" b="1" dirty="0" smtClean="0">
                <a:latin typeface="EFN Dekorator" pitchFamily="2" charset="0"/>
              </a:rPr>
              <a:t> </a:t>
            </a:r>
            <a:r>
              <a:rPr lang="pl-PL" sz="2800" b="1" dirty="0" err="1" smtClean="0">
                <a:latin typeface="EFN Dekorator" pitchFamily="2" charset="0"/>
              </a:rPr>
              <a:t>our</a:t>
            </a:r>
            <a:r>
              <a:rPr lang="pl-PL" sz="2800" b="1" dirty="0" smtClean="0">
                <a:latin typeface="EFN Dekorator" pitchFamily="2" charset="0"/>
              </a:rPr>
              <a:t> </a:t>
            </a:r>
            <a:r>
              <a:rPr lang="pl-PL" sz="2800" b="1" dirty="0" err="1" smtClean="0">
                <a:latin typeface="EFN Dekorator" pitchFamily="2" charset="0"/>
              </a:rPr>
              <a:t>school</a:t>
            </a:r>
            <a:endParaRPr lang="pl-PL" sz="2800" b="1" dirty="0">
              <a:latin typeface="EFN Dekorator" pitchFamily="2" charset="0"/>
            </a:endParaRPr>
          </a:p>
        </p:txBody>
      </p:sp>
      <p:pic>
        <p:nvPicPr>
          <p:cNvPr id="9" name="Obraz 8" descr="gimnazjum copy.jpg"/>
          <p:cNvPicPr>
            <a:picLocks noChangeAspect="1"/>
          </p:cNvPicPr>
          <p:nvPr/>
        </p:nvPicPr>
        <p:blipFill>
          <a:blip r:embed="rId2" cstate="print"/>
          <a:srcRect l="5113" t="16626" r="3538" b="17648"/>
          <a:stretch>
            <a:fillRect/>
          </a:stretch>
        </p:blipFill>
        <p:spPr>
          <a:xfrm>
            <a:off x="395536" y="1916832"/>
            <a:ext cx="8352928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erasmus\szkola\20161004_141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121" y="1772816"/>
            <a:ext cx="6745759" cy="4047456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187624" y="908720"/>
            <a:ext cx="6768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latin typeface="Trebuchet MS" pitchFamily="34" charset="0"/>
              </a:rPr>
              <a:t>Patron of </a:t>
            </a:r>
            <a:r>
              <a:rPr lang="pl-PL" sz="1400" b="1" dirty="0" err="1" smtClean="0">
                <a:latin typeface="Trebuchet MS" pitchFamily="34" charset="0"/>
              </a:rPr>
              <a:t>our</a:t>
            </a:r>
            <a:r>
              <a:rPr lang="pl-PL" sz="1400" b="1" dirty="0" smtClean="0">
                <a:latin typeface="Trebuchet MS" pitchFamily="34" charset="0"/>
              </a:rPr>
              <a:t> </a:t>
            </a:r>
            <a:r>
              <a:rPr lang="pl-PL" sz="1400" b="1" dirty="0" err="1" smtClean="0">
                <a:latin typeface="Trebuchet MS" pitchFamily="34" charset="0"/>
              </a:rPr>
              <a:t>school</a:t>
            </a:r>
            <a:r>
              <a:rPr lang="pl-PL" sz="1400" b="1" dirty="0" smtClean="0">
                <a:latin typeface="Trebuchet MS" pitchFamily="34" charset="0"/>
              </a:rPr>
              <a:t> – </a:t>
            </a:r>
            <a:r>
              <a:rPr lang="pl-PL" sz="1400" b="1" dirty="0" err="1" smtClean="0">
                <a:latin typeface="Trebuchet MS" pitchFamily="34" charset="0"/>
              </a:rPr>
              <a:t>priest</a:t>
            </a:r>
            <a:r>
              <a:rPr lang="pl-PL" sz="1400" b="1" dirty="0" smtClean="0">
                <a:latin typeface="Trebuchet MS" pitchFamily="34" charset="0"/>
              </a:rPr>
              <a:t> </a:t>
            </a:r>
            <a:r>
              <a:rPr lang="pl-PL" sz="1400" b="1" dirty="0" err="1" smtClean="0">
                <a:latin typeface="Trebuchet MS" pitchFamily="34" charset="0"/>
              </a:rPr>
              <a:t>Stanislaw</a:t>
            </a:r>
            <a:r>
              <a:rPr lang="pl-PL" sz="1400" b="1" dirty="0" smtClean="0">
                <a:latin typeface="Trebuchet MS" pitchFamily="34" charset="0"/>
              </a:rPr>
              <a:t> Konarski </a:t>
            </a:r>
          </a:p>
          <a:p>
            <a:pPr algn="ctr"/>
            <a:r>
              <a:rPr lang="pl-PL" sz="1400" b="1" dirty="0" err="1" smtClean="0">
                <a:latin typeface="Trebuchet MS" pitchFamily="34" charset="0"/>
              </a:rPr>
              <a:t>founder</a:t>
            </a:r>
            <a:r>
              <a:rPr lang="pl-PL" sz="1400" b="1" dirty="0" smtClean="0">
                <a:latin typeface="Trebuchet MS" pitchFamily="34" charset="0"/>
              </a:rPr>
              <a:t> of </a:t>
            </a:r>
            <a:r>
              <a:rPr lang="pl-PL" sz="1400" b="1" dirty="0" err="1" smtClean="0">
                <a:latin typeface="Trebuchet MS" pitchFamily="34" charset="0"/>
              </a:rPr>
              <a:t>the</a:t>
            </a:r>
            <a:r>
              <a:rPr lang="pl-PL" sz="1400" b="1" dirty="0" smtClean="0">
                <a:latin typeface="Trebuchet MS" pitchFamily="34" charset="0"/>
              </a:rPr>
              <a:t> Collegium </a:t>
            </a:r>
            <a:r>
              <a:rPr lang="pl-PL" sz="1400" b="1" dirty="0" err="1" smtClean="0">
                <a:latin typeface="Trebuchet MS" pitchFamily="34" charset="0"/>
              </a:rPr>
              <a:t>Nobilium</a:t>
            </a:r>
            <a:r>
              <a:rPr lang="pl-PL" sz="1400" b="1" dirty="0" smtClean="0">
                <a:latin typeface="Trebuchet MS" pitchFamily="34" charset="0"/>
              </a:rPr>
              <a:t> </a:t>
            </a:r>
          </a:p>
          <a:p>
            <a:pPr algn="ctr"/>
            <a:r>
              <a:rPr lang="pl-PL" sz="1400" b="1" dirty="0" smtClean="0">
                <a:latin typeface="Trebuchet MS" pitchFamily="34" charset="0"/>
              </a:rPr>
              <a:t>and great mecenas of </a:t>
            </a:r>
            <a:r>
              <a:rPr lang="pl-PL" sz="1400" b="1" dirty="0" err="1" smtClean="0">
                <a:latin typeface="Trebuchet MS" pitchFamily="34" charset="0"/>
              </a:rPr>
              <a:t>education</a:t>
            </a:r>
            <a:r>
              <a:rPr lang="pl-PL" sz="1400" b="1" dirty="0" smtClean="0">
                <a:latin typeface="Trebuchet MS" pitchFamily="34" charset="0"/>
              </a:rPr>
              <a:t> </a:t>
            </a:r>
            <a:r>
              <a:rPr lang="pl-PL" sz="1400" b="1" dirty="0" err="1" smtClean="0">
                <a:latin typeface="Trebuchet MS" pitchFamily="34" charset="0"/>
              </a:rPr>
              <a:t>in</a:t>
            </a:r>
            <a:r>
              <a:rPr lang="pl-PL" sz="1400" b="1" dirty="0" smtClean="0">
                <a:latin typeface="Trebuchet MS" pitchFamily="34" charset="0"/>
              </a:rPr>
              <a:t> Poland</a:t>
            </a:r>
            <a:endParaRPr lang="pl-PL" sz="1400" b="1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content-waw1-1.xx.fbcdn.net/v/t1.0-9/14322356_1178135802247691_6746895448712852400_n.jpg?oh=482cd40cd2960fb1e9e3e3a902200db2&amp;oe=586A90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524328" cy="4232435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899592" y="1196752"/>
            <a:ext cx="7344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latin typeface="Trebuchet MS" pitchFamily="34" charset="0"/>
              </a:rPr>
              <a:t>Pin </a:t>
            </a:r>
            <a:r>
              <a:rPr lang="pl-PL" sz="1400" b="1" dirty="0" err="1" smtClean="0">
                <a:latin typeface="Trebuchet MS" pitchFamily="34" charset="0"/>
              </a:rPr>
              <a:t>board</a:t>
            </a:r>
            <a:r>
              <a:rPr lang="pl-PL" sz="1400" b="1" dirty="0" smtClean="0">
                <a:latin typeface="Trebuchet MS" pitchFamily="34" charset="0"/>
              </a:rPr>
              <a:t> </a:t>
            </a:r>
            <a:r>
              <a:rPr lang="pl-PL" sz="1400" b="1" dirty="0" err="1" smtClean="0">
                <a:latin typeface="Trebuchet MS" pitchFamily="34" charset="0"/>
              </a:rPr>
              <a:t>promoting</a:t>
            </a:r>
            <a:r>
              <a:rPr lang="pl-PL" sz="1400" b="1" dirty="0" smtClean="0">
                <a:latin typeface="Trebuchet MS" pitchFamily="34" charset="0"/>
              </a:rPr>
              <a:t> foreign </a:t>
            </a:r>
            <a:r>
              <a:rPr lang="pl-PL" sz="1400" b="1" dirty="0" err="1" smtClean="0">
                <a:latin typeface="Trebuchet MS" pitchFamily="34" charset="0"/>
              </a:rPr>
              <a:t>languages</a:t>
            </a:r>
            <a:r>
              <a:rPr lang="pl-PL" sz="1400" b="1" dirty="0" smtClean="0">
                <a:latin typeface="Trebuchet MS" pitchFamily="34" charset="0"/>
              </a:rPr>
              <a:t> </a:t>
            </a:r>
            <a:r>
              <a:rPr lang="pl-PL" sz="1400" b="1" dirty="0" err="1" smtClean="0">
                <a:latin typeface="Trebuchet MS" pitchFamily="34" charset="0"/>
              </a:rPr>
              <a:t>in</a:t>
            </a:r>
            <a:r>
              <a:rPr lang="pl-PL" sz="1400" b="1" dirty="0" smtClean="0">
                <a:latin typeface="Trebuchet MS" pitchFamily="34" charset="0"/>
              </a:rPr>
              <a:t> German </a:t>
            </a:r>
            <a:r>
              <a:rPr lang="pl-PL" sz="1400" b="1" dirty="0" err="1" smtClean="0">
                <a:latin typeface="Trebuchet MS" pitchFamily="34" charset="0"/>
              </a:rPr>
              <a:t>classroom</a:t>
            </a:r>
            <a:endParaRPr lang="pl-PL" sz="1400" b="1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erasmus\szkola\20161004_141129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20000"/>
          <a:stretch>
            <a:fillRect/>
          </a:stretch>
        </p:blipFill>
        <p:spPr bwMode="auto">
          <a:xfrm>
            <a:off x="899592" y="3501008"/>
            <a:ext cx="3600400" cy="2700301"/>
          </a:xfrm>
          <a:prstGeom prst="rect">
            <a:avLst/>
          </a:prstGeom>
          <a:noFill/>
        </p:spPr>
      </p:pic>
      <p:pic>
        <p:nvPicPr>
          <p:cNvPr id="20483" name="Picture 3" descr="C:\Users\user\Desktop\erasmus\szkola\20161004_112107.jpg"/>
          <p:cNvPicPr>
            <a:picLocks noChangeAspect="1" noChangeArrowheads="1"/>
          </p:cNvPicPr>
          <p:nvPr/>
        </p:nvPicPr>
        <p:blipFill>
          <a:blip r:embed="rId3" cstate="print"/>
          <a:srcRect t="11537" b="41033"/>
          <a:stretch>
            <a:fillRect/>
          </a:stretch>
        </p:blipFill>
        <p:spPr bwMode="auto">
          <a:xfrm>
            <a:off x="5220072" y="3501008"/>
            <a:ext cx="3370378" cy="2664296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899592" y="2996952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err="1" smtClean="0">
                <a:latin typeface="Trebuchet MS" pitchFamily="34" charset="0"/>
              </a:rPr>
              <a:t>Gallery</a:t>
            </a:r>
            <a:r>
              <a:rPr lang="pl-PL" sz="1400" b="1" dirty="0" smtClean="0">
                <a:latin typeface="Trebuchet MS" pitchFamily="34" charset="0"/>
              </a:rPr>
              <a:t> of </a:t>
            </a:r>
            <a:r>
              <a:rPr lang="pl-PL" sz="1400" b="1" dirty="0" err="1" smtClean="0">
                <a:latin typeface="Trebuchet MS" pitchFamily="34" charset="0"/>
              </a:rPr>
              <a:t>best</a:t>
            </a:r>
            <a:r>
              <a:rPr lang="pl-PL" sz="1400" b="1" dirty="0" smtClean="0">
                <a:latin typeface="Trebuchet MS" pitchFamily="34" charset="0"/>
              </a:rPr>
              <a:t> </a:t>
            </a:r>
            <a:r>
              <a:rPr lang="pl-PL" sz="1400" b="1" dirty="0" err="1" smtClean="0">
                <a:latin typeface="Trebuchet MS" pitchFamily="34" charset="0"/>
              </a:rPr>
              <a:t>students</a:t>
            </a:r>
            <a:r>
              <a:rPr lang="pl-PL" sz="1400" b="1" dirty="0" smtClean="0">
                <a:latin typeface="Trebuchet MS" pitchFamily="34" charset="0"/>
              </a:rPr>
              <a:t> of </a:t>
            </a:r>
            <a:r>
              <a:rPr lang="pl-PL" sz="1400" b="1" dirty="0" err="1" smtClean="0">
                <a:latin typeface="Trebuchet MS" pitchFamily="34" charset="0"/>
              </a:rPr>
              <a:t>the</a:t>
            </a:r>
            <a:r>
              <a:rPr lang="pl-PL" sz="1400" b="1" dirty="0" smtClean="0">
                <a:latin typeface="Trebuchet MS" pitchFamily="34" charset="0"/>
              </a:rPr>
              <a:t> </a:t>
            </a:r>
            <a:r>
              <a:rPr lang="pl-PL" sz="1400" b="1" dirty="0" err="1" smtClean="0">
                <a:latin typeface="Trebuchet MS" pitchFamily="34" charset="0"/>
              </a:rPr>
              <a:t>year</a:t>
            </a:r>
            <a:endParaRPr lang="pl-PL" sz="1400" b="1" dirty="0">
              <a:latin typeface="Trebuchet MS" pitchFamily="34" charset="0"/>
            </a:endParaRPr>
          </a:p>
        </p:txBody>
      </p:sp>
      <p:pic>
        <p:nvPicPr>
          <p:cNvPr id="20484" name="Picture 4" descr="C:\Users\user\Desktop\erasmus\szkola\20161004_140852.jpg"/>
          <p:cNvPicPr>
            <a:picLocks noChangeAspect="1" noChangeArrowheads="1"/>
          </p:cNvPicPr>
          <p:nvPr/>
        </p:nvPicPr>
        <p:blipFill>
          <a:blip r:embed="rId4" cstate="print"/>
          <a:srcRect l="9776" t="18944" r="12895" b="56211"/>
          <a:stretch>
            <a:fillRect/>
          </a:stretch>
        </p:blipFill>
        <p:spPr bwMode="auto">
          <a:xfrm>
            <a:off x="1763688" y="980728"/>
            <a:ext cx="5976664" cy="1152128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2627784" y="548680"/>
            <a:ext cx="40751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err="1" smtClean="0">
                <a:latin typeface="Trebuchet MS" pitchFamily="34" charset="0"/>
              </a:rPr>
              <a:t>Last</a:t>
            </a:r>
            <a:r>
              <a:rPr lang="pl-PL" sz="1400" b="1" dirty="0" smtClean="0">
                <a:latin typeface="Trebuchet MS" pitchFamily="34" charset="0"/>
              </a:rPr>
              <a:t> </a:t>
            </a:r>
            <a:r>
              <a:rPr lang="pl-PL" sz="1400" b="1" dirty="0" err="1" smtClean="0">
                <a:latin typeface="Trebuchet MS" pitchFamily="34" charset="0"/>
              </a:rPr>
              <a:t>year</a:t>
            </a:r>
            <a:r>
              <a:rPr lang="pl-PL" sz="1400" b="1" dirty="0" smtClean="0">
                <a:latin typeface="Trebuchet MS" pitchFamily="34" charset="0"/>
              </a:rPr>
              <a:t> </a:t>
            </a:r>
            <a:r>
              <a:rPr lang="pl-PL" sz="1400" b="1" dirty="0" err="1" smtClean="0">
                <a:latin typeface="Trebuchet MS" pitchFamily="34" charset="0"/>
              </a:rPr>
              <a:t>project</a:t>
            </a:r>
            <a:r>
              <a:rPr lang="pl-PL" sz="1400" b="1" dirty="0" smtClean="0">
                <a:latin typeface="Trebuchet MS" pitchFamily="34" charset="0"/>
              </a:rPr>
              <a:t> - Comenius</a:t>
            </a:r>
            <a:endParaRPr lang="pl-PL" sz="1400" b="1" dirty="0">
              <a:latin typeface="Trebuchet MS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220072" y="292494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err="1" smtClean="0">
                <a:latin typeface="Trebuchet MS" pitchFamily="34" charset="0"/>
              </a:rPr>
              <a:t>Photos</a:t>
            </a:r>
            <a:r>
              <a:rPr lang="pl-PL" sz="1400" b="1" dirty="0" smtClean="0">
                <a:latin typeface="Trebuchet MS" pitchFamily="34" charset="0"/>
              </a:rPr>
              <a:t> of </a:t>
            </a:r>
            <a:r>
              <a:rPr lang="pl-PL" sz="1400" b="1" dirty="0" err="1" smtClean="0">
                <a:latin typeface="Trebuchet MS" pitchFamily="34" charset="0"/>
              </a:rPr>
              <a:t>different</a:t>
            </a:r>
            <a:r>
              <a:rPr lang="pl-PL" sz="1400" b="1" dirty="0" smtClean="0">
                <a:latin typeface="Trebuchet MS" pitchFamily="34" charset="0"/>
              </a:rPr>
              <a:t> instrument </a:t>
            </a:r>
            <a:r>
              <a:rPr lang="pl-PL" sz="1400" b="1" dirty="0" err="1" smtClean="0">
                <a:latin typeface="Trebuchet MS" pitchFamily="34" charset="0"/>
              </a:rPr>
              <a:t>types</a:t>
            </a:r>
            <a:r>
              <a:rPr lang="pl-PL" sz="1400" b="1" dirty="0" smtClean="0">
                <a:latin typeface="Trebuchet MS" pitchFamily="34" charset="0"/>
              </a:rPr>
              <a:t> </a:t>
            </a:r>
          </a:p>
          <a:p>
            <a:pPr algn="ctr"/>
            <a:r>
              <a:rPr lang="pl-PL" sz="1400" b="1" dirty="0" err="1" smtClean="0">
                <a:latin typeface="Trebuchet MS" pitchFamily="34" charset="0"/>
              </a:rPr>
              <a:t>in</a:t>
            </a:r>
            <a:r>
              <a:rPr lang="pl-PL" sz="1400" b="1" dirty="0" smtClean="0">
                <a:latin typeface="Trebuchet MS" pitchFamily="34" charset="0"/>
              </a:rPr>
              <a:t> </a:t>
            </a:r>
            <a:r>
              <a:rPr lang="pl-PL" sz="1400" b="1" dirty="0" err="1" smtClean="0">
                <a:latin typeface="Trebuchet MS" pitchFamily="34" charset="0"/>
              </a:rPr>
              <a:t>music</a:t>
            </a:r>
            <a:r>
              <a:rPr lang="pl-PL" sz="1400" b="1" dirty="0" smtClean="0">
                <a:latin typeface="Trebuchet MS" pitchFamily="34" charset="0"/>
              </a:rPr>
              <a:t> </a:t>
            </a:r>
            <a:r>
              <a:rPr lang="pl-PL" sz="1400" b="1" dirty="0" err="1" smtClean="0">
                <a:latin typeface="Trebuchet MS" pitchFamily="34" charset="0"/>
              </a:rPr>
              <a:t>classrom</a:t>
            </a:r>
            <a:endParaRPr lang="pl-PL" sz="1400" b="1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erasmus\szkola\20161004_102649.jpg"/>
          <p:cNvPicPr>
            <a:picLocks noChangeAspect="1" noChangeArrowheads="1"/>
          </p:cNvPicPr>
          <p:nvPr/>
        </p:nvPicPr>
        <p:blipFill>
          <a:blip r:embed="rId2" cstate="print"/>
          <a:srcRect r="11836"/>
          <a:stretch>
            <a:fillRect/>
          </a:stretch>
        </p:blipFill>
        <p:spPr bwMode="auto">
          <a:xfrm>
            <a:off x="899592" y="1412776"/>
            <a:ext cx="7488832" cy="5096541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899592" y="836712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latin typeface="Trebuchet MS" pitchFamily="34" charset="0"/>
              </a:rPr>
              <a:t>Pin </a:t>
            </a:r>
            <a:r>
              <a:rPr lang="pl-PL" b="1" dirty="0" err="1" smtClean="0">
                <a:latin typeface="Trebuchet MS" pitchFamily="34" charset="0"/>
              </a:rPr>
              <a:t>boards</a:t>
            </a:r>
            <a:r>
              <a:rPr lang="pl-PL" b="1" dirty="0" smtClean="0">
                <a:latin typeface="Trebuchet MS" pitchFamily="34" charset="0"/>
              </a:rPr>
              <a:t> </a:t>
            </a:r>
            <a:r>
              <a:rPr lang="pl-PL" b="1" dirty="0" err="1" smtClean="0">
                <a:latin typeface="Trebuchet MS" pitchFamily="34" charset="0"/>
              </a:rPr>
              <a:t>promoting</a:t>
            </a:r>
            <a:r>
              <a:rPr lang="pl-PL" b="1" dirty="0" smtClean="0">
                <a:latin typeface="Trebuchet MS" pitchFamily="34" charset="0"/>
              </a:rPr>
              <a:t> </a:t>
            </a:r>
            <a:r>
              <a:rPr lang="pl-PL" b="1" dirty="0" err="1" smtClean="0">
                <a:latin typeface="Trebuchet MS" pitchFamily="34" charset="0"/>
              </a:rPr>
              <a:t>Biology</a:t>
            </a:r>
            <a:r>
              <a:rPr lang="pl-PL" b="1" dirty="0" smtClean="0">
                <a:latin typeface="Trebuchet MS" pitchFamily="34" charset="0"/>
              </a:rPr>
              <a:t> and </a:t>
            </a:r>
            <a:r>
              <a:rPr lang="pl-PL" b="1" dirty="0" err="1" smtClean="0">
                <a:latin typeface="Trebuchet MS" pitchFamily="34" charset="0"/>
              </a:rPr>
              <a:t>Chemistry</a:t>
            </a:r>
            <a:endParaRPr lang="pl-PL" b="1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446533" y="2551837"/>
            <a:ext cx="225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rebuchet MS" pitchFamily="34" charset="0"/>
              </a:rPr>
              <a:t>By</a:t>
            </a:r>
          </a:p>
          <a:p>
            <a:pPr algn="ctr"/>
            <a:r>
              <a:rPr lang="pl-PL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rebuchet MS" pitchFamily="34" charset="0"/>
              </a:rPr>
              <a:t>Kacper Obrzut</a:t>
            </a:r>
            <a:endParaRPr lang="pl-PL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</TotalTime>
  <Words>61</Words>
  <Application>Microsoft Office PowerPoint</Application>
  <PresentationFormat>Pokaz na ekranie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Wędrówka</vt:lpstr>
      <vt:lpstr>Slajd 1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user</cp:lastModifiedBy>
  <cp:revision>7</cp:revision>
  <dcterms:created xsi:type="dcterms:W3CDTF">2016-10-04T20:40:51Z</dcterms:created>
  <dcterms:modified xsi:type="dcterms:W3CDTF">2016-10-04T21:41:51Z</dcterms:modified>
</cp:coreProperties>
</file>