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52" d="100"/>
          <a:sy n="52" d="100"/>
        </p:scale>
        <p:origin x="-100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72BA2-E6D6-4FFB-A0AE-FF09D2F87667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E8DCA-43D8-477C-A350-280A660F5C7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BF8A2-A049-4EEE-8A55-B7A4F8C849CF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16DD5-DBB9-4BD1-A106-4CC6FE1625B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0B82-7922-44B8-8DF3-6F57815F4C25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E0BE1-025F-49E2-BF0C-FBA51222E96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B6030-DAB4-4874-97A4-1FC84F2DF2B4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9984A-265F-4A84-83B8-05E9008EB90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0498-1C5B-4E49-8199-7FD80615178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480EA-CF3F-4B91-A99A-EB6EF8D622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BFDE-ABAA-45A6-AE87-BB303D0C88FB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02FF8-81AF-4A2B-8B67-DE41B60B1A3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FA5A1-32C7-419F-8F02-3FAAC28EA639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5AF9-F4FD-401D-A34E-B14FB9A0FE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39159-7F7C-4AAC-B5B7-5AB168EF510F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1B7A3-4CA5-4EFE-8A77-0C1027470C3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4221-105C-46B8-BDDD-EFD6CCE588F6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2BD06-DA68-45CA-870E-A4A853BF666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278C-1389-4AC9-B404-34B2401D6991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963AF-FFE0-4D40-A170-A4301A21EE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14868-487A-4FAE-8755-261C446B1FED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D2717-3E5C-4983-925B-F3B7348103E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A8535F-6790-4A9B-8B11-B8C4BE1718AC}" type="datetimeFigureOut">
              <a:rPr lang="tr-TR"/>
              <a:pPr>
                <a:defRPr/>
              </a:pPr>
              <a:t>17.10.2016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F7B0A4-9957-4402-8C94-8C4EBF920BA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3141663"/>
            <a:ext cx="7772400" cy="458787"/>
          </a:xfrm>
        </p:spPr>
        <p:txBody>
          <a:bodyPr>
            <a:normAutofit/>
          </a:bodyPr>
          <a:lstStyle/>
          <a:p>
            <a:r>
              <a:rPr lang="tr-TR" sz="4000" smtClean="0">
                <a:solidFill>
                  <a:srgbClr val="95B3D7"/>
                </a:solidFill>
                <a:latin typeface="Lucida Handwriting"/>
              </a:rPr>
              <a:t>Hello! My name is Gözde Nur.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757488"/>
          </a:xfrm>
        </p:spPr>
        <p:txBody>
          <a:bodyPr>
            <a:normAutofit/>
          </a:bodyPr>
          <a:lstStyle/>
          <a:p>
            <a:r>
              <a:rPr lang="tr-TR" smtClean="0">
                <a:solidFill>
                  <a:srgbClr val="D99694"/>
                </a:solidFill>
                <a:latin typeface="Vladimir Script"/>
              </a:rPr>
              <a:t>I’m 12 years old. I’m Turkish. I like read a book,go shopping,play phone. I love ride a bike and swim. I hate play soccer.</a:t>
            </a:r>
          </a:p>
          <a:p>
            <a:r>
              <a:rPr lang="tr-TR" smtClean="0">
                <a:solidFill>
                  <a:srgbClr val="D99694"/>
                </a:solidFill>
                <a:latin typeface="Vladimir Script"/>
              </a:rPr>
              <a:t>AND THIS IS MY SCHOOL</a:t>
            </a:r>
          </a:p>
        </p:txBody>
      </p:sp>
      <p:sp>
        <p:nvSpPr>
          <p:cNvPr id="12" name="11 Gülen Yüz"/>
          <p:cNvSpPr/>
          <p:nvPr/>
        </p:nvSpPr>
        <p:spPr>
          <a:xfrm>
            <a:off x="7380288" y="5157788"/>
            <a:ext cx="1357312" cy="1357312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84213" y="1773238"/>
            <a:ext cx="79200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tr-TR" b="1">
                <a:solidFill>
                  <a:srgbClr val="EAEAEA"/>
                </a:solidFill>
              </a:rPr>
              <a:t>Erasmus+ with Mathmatics Through life 2016-2018</a:t>
            </a:r>
          </a:p>
          <a:p>
            <a:pPr algn="ctr"/>
            <a:r>
              <a:rPr lang="tr-TR" b="1">
                <a:solidFill>
                  <a:srgbClr val="EAEAEA"/>
                </a:solidFill>
              </a:rPr>
              <a:t>Zağnospaşa Secondary School Balıkesir</a:t>
            </a:r>
          </a:p>
          <a:p>
            <a:pPr algn="ctr"/>
            <a:r>
              <a:rPr lang="tr-TR" b="1">
                <a:solidFill>
                  <a:srgbClr val="EAEAEA"/>
                </a:solidFill>
              </a:rPr>
              <a:t>TURKEY</a:t>
            </a:r>
          </a:p>
        </p:txBody>
      </p:sp>
      <p:pic>
        <p:nvPicPr>
          <p:cNvPr id="13321" name="Picture 9" descr="31112926_logol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0"/>
            <a:ext cx="6840537" cy="1622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Edwardian Script ITC" pitchFamily="66" charset="0"/>
              </a:rPr>
              <a:t>Thanks  for Watching </a:t>
            </a:r>
            <a:r>
              <a:rPr lang="tr-TR" smtClean="0">
                <a:latin typeface="Edwardian Script ITC" pitchFamily="66" charset="0"/>
                <a:sym typeface="Wingdings" pitchFamily="2" charset="2"/>
              </a:rPr>
              <a:t></a:t>
            </a:r>
            <a:endParaRPr lang="tr-TR" smtClean="0">
              <a:latin typeface="Edwardian Script ITC" pitchFamily="66" charset="0"/>
            </a:endParaRPr>
          </a:p>
        </p:txBody>
      </p:sp>
      <p:sp>
        <p:nvSpPr>
          <p:cNvPr id="22531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tr-TR" smtClean="0"/>
          </a:p>
          <a:p>
            <a:pPr>
              <a:buFont typeface="Arial" charset="0"/>
              <a:buNone/>
            </a:pPr>
            <a:endParaRPr lang="tr-TR" smtClean="0"/>
          </a:p>
          <a:p>
            <a:pPr>
              <a:buFont typeface="Arial" charset="0"/>
              <a:buNone/>
            </a:pPr>
            <a:r>
              <a:rPr lang="tr-TR" smtClean="0">
                <a:latin typeface="Franklin Gothic Heavy" pitchFamily="34" charset="0"/>
              </a:rPr>
              <a:t>            I Love My School. It’s beatiful</a:t>
            </a:r>
            <a:r>
              <a:rPr lang="tr-TR" smtClean="0"/>
              <a:t>.</a:t>
            </a:r>
          </a:p>
        </p:txBody>
      </p:sp>
      <p:sp>
        <p:nvSpPr>
          <p:cNvPr id="4" name="3 Kalp"/>
          <p:cNvSpPr/>
          <p:nvPr/>
        </p:nvSpPr>
        <p:spPr>
          <a:xfrm>
            <a:off x="7000875" y="642938"/>
            <a:ext cx="500063" cy="42862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sp>
        <p:nvSpPr>
          <p:cNvPr id="5" name="4 5-Nokta Yıldız"/>
          <p:cNvSpPr/>
          <p:nvPr/>
        </p:nvSpPr>
        <p:spPr>
          <a:xfrm>
            <a:off x="1428750" y="571500"/>
            <a:ext cx="500063" cy="5715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0000"/>
                </a:solidFill>
                <a:latin typeface="Mistral"/>
              </a:rPr>
              <a:t>THİS İS MY SCHOOL </a:t>
            </a:r>
            <a:r>
              <a:rPr lang="tr-TR" smtClean="0">
                <a:solidFill>
                  <a:srgbClr val="FF0000"/>
                </a:solidFill>
                <a:latin typeface="Informal Roman"/>
                <a:sym typeface="Wingdings" pitchFamily="2" charset="2"/>
              </a:rPr>
              <a:t> </a:t>
            </a:r>
            <a:endParaRPr lang="tr-TR" smtClean="0">
              <a:solidFill>
                <a:srgbClr val="FF0000"/>
              </a:solidFill>
              <a:latin typeface="Informal Roman"/>
            </a:endParaRPr>
          </a:p>
        </p:txBody>
      </p:sp>
      <p:pic>
        <p:nvPicPr>
          <p:cNvPr id="14339" name="Picture 4" descr="P109033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214438"/>
            <a:ext cx="7016750" cy="50260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Mistral"/>
              </a:rPr>
              <a:t>ATATÜRK BUST </a:t>
            </a:r>
          </a:p>
        </p:txBody>
      </p:sp>
      <p:sp>
        <p:nvSpPr>
          <p:cNvPr id="4" name="3 5-Nokta Yıldız"/>
          <p:cNvSpPr/>
          <p:nvPr/>
        </p:nvSpPr>
        <p:spPr>
          <a:xfrm>
            <a:off x="6500813" y="500063"/>
            <a:ext cx="785812" cy="642937"/>
          </a:xfrm>
          <a:prstGeom prst="star5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15364" name="Picture 3" descr="2013-11-07 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63" y="1643063"/>
            <a:ext cx="6000750" cy="45259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7030A0"/>
                </a:solidFill>
                <a:latin typeface="Mistral"/>
              </a:rPr>
              <a:t>AWARDS </a:t>
            </a:r>
          </a:p>
        </p:txBody>
      </p:sp>
      <p:pic>
        <p:nvPicPr>
          <p:cNvPr id="16387" name="Picture 4" descr="P109033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57375" y="1643063"/>
            <a:ext cx="5357813" cy="49720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solidFill>
                  <a:srgbClr val="FFFF00"/>
                </a:solidFill>
                <a:latin typeface="Mistral"/>
              </a:rPr>
              <a:t>HERE MY CLASS </a:t>
            </a:r>
            <a:r>
              <a:rPr lang="tr-TR" smtClean="0">
                <a:solidFill>
                  <a:srgbClr val="FFFF00"/>
                </a:solidFill>
                <a:latin typeface="Mistral"/>
                <a:sym typeface="Wingdings" pitchFamily="2" charset="2"/>
              </a:rPr>
              <a:t></a:t>
            </a:r>
            <a:endParaRPr lang="tr-TR" smtClean="0">
              <a:solidFill>
                <a:srgbClr val="FFFF00"/>
              </a:solidFill>
              <a:latin typeface="Mistral"/>
            </a:endParaRPr>
          </a:p>
        </p:txBody>
      </p:sp>
      <p:pic>
        <p:nvPicPr>
          <p:cNvPr id="17411" name="Picture 3" descr="P109044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600200"/>
            <a:ext cx="6643688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Mistral"/>
              </a:rPr>
              <a:t>TEACHERS ROOM</a:t>
            </a:r>
          </a:p>
        </p:txBody>
      </p:sp>
      <p:sp>
        <p:nvSpPr>
          <p:cNvPr id="4" name="3 Kalp"/>
          <p:cNvSpPr/>
          <p:nvPr/>
        </p:nvSpPr>
        <p:spPr>
          <a:xfrm>
            <a:off x="7000875" y="500063"/>
            <a:ext cx="714375" cy="785812"/>
          </a:xfrm>
          <a:prstGeom prst="hear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18436" name="Picture 3" descr="2013-11-07 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Mistral"/>
              </a:rPr>
              <a:t>CLASSROOM</a:t>
            </a:r>
          </a:p>
        </p:txBody>
      </p:sp>
      <p:pic>
        <p:nvPicPr>
          <p:cNvPr id="19459" name="Picture 3" descr="2013-11-07 0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SCHOOL CANTEEN </a:t>
            </a:r>
            <a:r>
              <a:rPr lang="tr-TR" smtClean="0">
                <a:sym typeface="Wingdings" pitchFamily="2" charset="2"/>
              </a:rPr>
              <a:t></a:t>
            </a:r>
            <a:endParaRPr lang="tr-TR" smtClean="0"/>
          </a:p>
        </p:txBody>
      </p:sp>
      <p:pic>
        <p:nvPicPr>
          <p:cNvPr id="20483" name="Picture 3" descr="2013-11-07 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75" y="1600200"/>
            <a:ext cx="642937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>
                <a:latin typeface="Mistral"/>
              </a:rPr>
              <a:t>THEATER</a:t>
            </a:r>
            <a:r>
              <a:rPr lang="tr-TR" smtClean="0"/>
              <a:t> </a:t>
            </a:r>
          </a:p>
        </p:txBody>
      </p:sp>
      <p:sp>
        <p:nvSpPr>
          <p:cNvPr id="4" name="3 Bulut"/>
          <p:cNvSpPr/>
          <p:nvPr/>
        </p:nvSpPr>
        <p:spPr>
          <a:xfrm>
            <a:off x="6286500" y="428625"/>
            <a:ext cx="1285875" cy="71437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tr-TR"/>
          </a:p>
        </p:txBody>
      </p:sp>
      <p:pic>
        <p:nvPicPr>
          <p:cNvPr id="21508" name="Picture 3" descr="2013-11-07 0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63" y="1643063"/>
            <a:ext cx="7072312" cy="45259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71</Words>
  <Application>Microsoft Office PowerPoint</Application>
  <PresentationFormat>Ekran Gösterisi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Tasarım Şablonu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20" baseType="lpstr">
      <vt:lpstr>Calibri</vt:lpstr>
      <vt:lpstr>Arial</vt:lpstr>
      <vt:lpstr>Lucida Handwriting</vt:lpstr>
      <vt:lpstr>Vladimir Script</vt:lpstr>
      <vt:lpstr>Mistral</vt:lpstr>
      <vt:lpstr>Informal Roman</vt:lpstr>
      <vt:lpstr>Wingdings</vt:lpstr>
      <vt:lpstr>Edwardian Script ITC</vt:lpstr>
      <vt:lpstr>Franklin Gothic Heavy</vt:lpstr>
      <vt:lpstr>Ofis Teması</vt:lpstr>
      <vt:lpstr>Hello! My name is Gözde Nur.</vt:lpstr>
      <vt:lpstr>THİS İS MY SCHOOL  </vt:lpstr>
      <vt:lpstr>ATATÜRK BUST </vt:lpstr>
      <vt:lpstr>AWARDS </vt:lpstr>
      <vt:lpstr>HERE MY CLASS </vt:lpstr>
      <vt:lpstr>TEACHERS ROOM</vt:lpstr>
      <vt:lpstr>CLASSROOM</vt:lpstr>
      <vt:lpstr>SCHOOL CANTEEN </vt:lpstr>
      <vt:lpstr>THEATER </vt:lpstr>
      <vt:lpstr>Thanks  for Watching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Helllo! My name is Gözde Nur.</dc:title>
  <dc:creator>Zağnospaşa İlköğretim Okulu</dc:creator>
  <cp:lastModifiedBy>huriye gündüz</cp:lastModifiedBy>
  <cp:revision>7</cp:revision>
  <dcterms:created xsi:type="dcterms:W3CDTF">2016-08-28T09:16:20Z</dcterms:created>
  <dcterms:modified xsi:type="dcterms:W3CDTF">2016-10-17T20:20:10Z</dcterms:modified>
</cp:coreProperties>
</file>