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5" r:id="rId3"/>
    <p:sldId id="256" r:id="rId4"/>
    <p:sldId id="257" r:id="rId5"/>
    <p:sldId id="270" r:id="rId6"/>
    <p:sldId id="271" r:id="rId7"/>
    <p:sldId id="258" r:id="rId8"/>
    <p:sldId id="267" r:id="rId9"/>
    <p:sldId id="273" r:id="rId10"/>
    <p:sldId id="272" r:id="rId11"/>
    <p:sldId id="268" r:id="rId12"/>
    <p:sldId id="259" r:id="rId13"/>
    <p:sldId id="260" r:id="rId14"/>
    <p:sldId id="261" r:id="rId15"/>
    <p:sldId id="262" r:id="rId16"/>
    <p:sldId id="263" r:id="rId17"/>
    <p:sldId id="264" r:id="rId18"/>
    <p:sldId id="269" r:id="rId19"/>
    <p:sldId id="27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7E5F034-F2C3-4BF3-98A1-7DE3B8F67CD6}" type="datetimeFigureOut">
              <a:rPr lang="pl-PL" smtClean="0"/>
              <a:pPr/>
              <a:t>2016-10-04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ADCAEEA-8130-4863-B956-C8C59BEE89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F034-F2C3-4BF3-98A1-7DE3B8F67CD6}" type="datetimeFigureOut">
              <a:rPr lang="pl-PL" smtClean="0"/>
              <a:pPr/>
              <a:t>2016-10-04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AEEA-8130-4863-B956-C8C59BEE89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F034-F2C3-4BF3-98A1-7DE3B8F67CD6}" type="datetimeFigureOut">
              <a:rPr lang="pl-PL" smtClean="0"/>
              <a:pPr/>
              <a:t>2016-10-04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AEEA-8130-4863-B956-C8C59BEE89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7E5F034-F2C3-4BF3-98A1-7DE3B8F67CD6}" type="datetimeFigureOut">
              <a:rPr lang="pl-PL" smtClean="0"/>
              <a:pPr/>
              <a:t>2016-10-04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AEEA-8130-4863-B956-C8C59BEE89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7E5F034-F2C3-4BF3-98A1-7DE3B8F67CD6}" type="datetimeFigureOut">
              <a:rPr lang="pl-PL" smtClean="0"/>
              <a:pPr/>
              <a:t>2016-10-04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ADCAEEA-8130-4863-B956-C8C59BEE8950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7E5F034-F2C3-4BF3-98A1-7DE3B8F67CD6}" type="datetimeFigureOut">
              <a:rPr lang="pl-PL" smtClean="0"/>
              <a:pPr/>
              <a:t>2016-10-04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ADCAEEA-8130-4863-B956-C8C59BEE89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7E5F034-F2C3-4BF3-98A1-7DE3B8F67CD6}" type="datetimeFigureOut">
              <a:rPr lang="pl-PL" smtClean="0"/>
              <a:pPr/>
              <a:t>2016-10-04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ADCAEEA-8130-4863-B956-C8C59BEE89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5F034-F2C3-4BF3-98A1-7DE3B8F67CD6}" type="datetimeFigureOut">
              <a:rPr lang="pl-PL" smtClean="0"/>
              <a:pPr/>
              <a:t>2016-10-04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CAEEA-8130-4863-B956-C8C59BEE89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7E5F034-F2C3-4BF3-98A1-7DE3B8F67CD6}" type="datetimeFigureOut">
              <a:rPr lang="pl-PL" smtClean="0"/>
              <a:pPr/>
              <a:t>2016-10-04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ADCAEEA-8130-4863-B956-C8C59BEE89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7E5F034-F2C3-4BF3-98A1-7DE3B8F67CD6}" type="datetimeFigureOut">
              <a:rPr lang="pl-PL" smtClean="0"/>
              <a:pPr/>
              <a:t>2016-10-04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ADCAEEA-8130-4863-B956-C8C59BEE89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7E5F034-F2C3-4BF3-98A1-7DE3B8F67CD6}" type="datetimeFigureOut">
              <a:rPr lang="pl-PL" smtClean="0"/>
              <a:pPr/>
              <a:t>2016-10-04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ADCAEEA-8130-4863-B956-C8C59BEE895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7E5F034-F2C3-4BF3-98A1-7DE3B8F67CD6}" type="datetimeFigureOut">
              <a:rPr lang="pl-PL" smtClean="0"/>
              <a:pPr/>
              <a:t>2016-10-04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ADCAEEA-8130-4863-B956-C8C59BEE895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Presentation</a:t>
            </a:r>
            <a:r>
              <a:rPr lang="pl-PL" dirty="0" smtClean="0"/>
              <a:t> of my </a:t>
            </a:r>
            <a:r>
              <a:rPr lang="pl-PL" dirty="0" err="1" smtClean="0"/>
              <a:t>school</a:t>
            </a:r>
            <a:r>
              <a:rPr lang="pl-PL" dirty="0" smtClean="0"/>
              <a:t>;</a:t>
            </a:r>
            <a:br>
              <a:rPr lang="pl-PL" dirty="0" smtClean="0"/>
            </a:br>
            <a:r>
              <a:rPr lang="pl-PL" dirty="0" err="1" smtClean="0"/>
              <a:t>Erazmus</a:t>
            </a:r>
            <a:r>
              <a:rPr lang="pl-PL" dirty="0" smtClean="0"/>
              <a:t>+</a:t>
            </a:r>
            <a:endParaRPr lang="pl-PL" dirty="0"/>
          </a:p>
        </p:txBody>
      </p:sp>
      <p:pic>
        <p:nvPicPr>
          <p:cNvPr id="3" name="Obraz 2" descr="FB_IMG_14755867199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49" y="1714488"/>
            <a:ext cx="3805677" cy="2990846"/>
          </a:xfrm>
          <a:prstGeom prst="rect">
            <a:avLst/>
          </a:prstGeom>
        </p:spPr>
      </p:pic>
      <p:pic>
        <p:nvPicPr>
          <p:cNvPr id="4" name="Obraz 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4857760"/>
            <a:ext cx="6620185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785982" y="2857496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Sport </a:t>
            </a:r>
            <a:r>
              <a:rPr lang="pl-PL" sz="3600" dirty="0" err="1" smtClean="0"/>
              <a:t>achievements</a:t>
            </a:r>
            <a:endParaRPr lang="pl-PL" sz="3600" dirty="0"/>
          </a:p>
        </p:txBody>
      </p:sp>
      <p:pic>
        <p:nvPicPr>
          <p:cNvPr id="3" name="Obraz 2" descr="20161003_111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071942"/>
            <a:ext cx="5000660" cy="2660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 descr="20160930_1216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4857784" cy="273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received_161382792891711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10" y="1714488"/>
            <a:ext cx="3862551" cy="4146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err="1" smtClean="0"/>
              <a:t>Classroom</a:t>
            </a:r>
            <a:r>
              <a:rPr lang="pl-PL" sz="3200" dirty="0" smtClean="0"/>
              <a:t> </a:t>
            </a:r>
            <a:r>
              <a:rPr lang="pl-PL" sz="3200" dirty="0" err="1" smtClean="0"/>
              <a:t>number</a:t>
            </a:r>
            <a:r>
              <a:rPr lang="pl-PL" sz="3200" dirty="0" smtClean="0"/>
              <a:t> </a:t>
            </a:r>
            <a:r>
              <a:rPr lang="pl-PL" sz="3200" dirty="0" err="1" smtClean="0"/>
              <a:t>eleven</a:t>
            </a:r>
            <a:r>
              <a:rPr lang="pl-PL" sz="3200" dirty="0" smtClean="0"/>
              <a:t>;</a:t>
            </a:r>
            <a:br>
              <a:rPr lang="pl-PL" sz="3200" dirty="0" smtClean="0"/>
            </a:br>
            <a:r>
              <a:rPr lang="pl-PL" sz="3200" dirty="0" err="1" smtClean="0"/>
              <a:t>E</a:t>
            </a:r>
            <a:r>
              <a:rPr lang="pl-PL" sz="3200" dirty="0" err="1" smtClean="0"/>
              <a:t>nglish</a:t>
            </a:r>
            <a:endParaRPr lang="pl-PL" sz="3200" dirty="0"/>
          </a:p>
        </p:txBody>
      </p:sp>
      <p:pic>
        <p:nvPicPr>
          <p:cNvPr id="3" name="Obraz 2" descr="20161004_075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494304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 descr="20161004_075916.jpg"/>
          <p:cNvPicPr>
            <a:picLocks noChangeAspect="1"/>
          </p:cNvPicPr>
          <p:nvPr/>
        </p:nvPicPr>
        <p:blipFill>
          <a:blip r:embed="rId3" cstate="print"/>
          <a:srcRect l="7875" r="4375"/>
          <a:stretch>
            <a:fillRect/>
          </a:stretch>
        </p:blipFill>
        <p:spPr>
          <a:xfrm rot="5400000">
            <a:off x="4794879" y="2491741"/>
            <a:ext cx="5126388" cy="3286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 descr="20161004_0759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009434"/>
            <a:ext cx="4857784" cy="2732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256156"/>
          </a:xfrm>
        </p:spPr>
        <p:txBody>
          <a:bodyPr numCol="1">
            <a:normAutofit/>
          </a:bodyPr>
          <a:lstStyle/>
          <a:p>
            <a:pPr algn="ctr"/>
            <a:r>
              <a:rPr lang="pl-PL" sz="3200" dirty="0" err="1" smtClean="0"/>
              <a:t>Classroom</a:t>
            </a:r>
            <a:r>
              <a:rPr lang="pl-PL" sz="3200" dirty="0" smtClean="0"/>
              <a:t> </a:t>
            </a:r>
            <a:r>
              <a:rPr lang="pl-PL" sz="3200" dirty="0" err="1" smtClean="0"/>
              <a:t>number</a:t>
            </a:r>
            <a:r>
              <a:rPr lang="pl-PL" sz="3200" dirty="0" smtClean="0"/>
              <a:t> </a:t>
            </a:r>
            <a:r>
              <a:rPr lang="pl-PL" sz="3200" dirty="0" err="1" smtClean="0"/>
              <a:t>thirteen</a:t>
            </a:r>
            <a:r>
              <a:rPr lang="pl-PL" sz="3200" dirty="0" smtClean="0"/>
              <a:t>;</a:t>
            </a:r>
            <a:br>
              <a:rPr lang="pl-PL" sz="3200" dirty="0" smtClean="0"/>
            </a:br>
            <a:r>
              <a:rPr lang="pl-PL" sz="3200" dirty="0" err="1" smtClean="0"/>
              <a:t>Chemistry</a:t>
            </a:r>
            <a:endParaRPr lang="pl-PL" sz="3200" dirty="0"/>
          </a:p>
        </p:txBody>
      </p:sp>
      <p:pic>
        <p:nvPicPr>
          <p:cNvPr id="4" name="Obraz 3" descr="20160929_1027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4071942"/>
            <a:ext cx="4139920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 descr="received_161273496235974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571612"/>
            <a:ext cx="3433841" cy="25775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 descr="received_161273503902640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714488"/>
            <a:ext cx="3786182" cy="28420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err="1" smtClean="0"/>
              <a:t>Classroom</a:t>
            </a:r>
            <a:r>
              <a:rPr lang="pl-PL" sz="3200" dirty="0" smtClean="0"/>
              <a:t> </a:t>
            </a:r>
            <a:r>
              <a:rPr lang="pl-PL" sz="3200" dirty="0" err="1" smtClean="0"/>
              <a:t>number</a:t>
            </a:r>
            <a:r>
              <a:rPr lang="pl-PL" sz="3200" dirty="0" smtClean="0"/>
              <a:t> </a:t>
            </a:r>
            <a:r>
              <a:rPr lang="pl-PL" sz="3200" dirty="0" err="1" smtClean="0"/>
              <a:t>fifteen</a:t>
            </a:r>
            <a:r>
              <a:rPr lang="pl-PL" sz="3200" dirty="0" smtClean="0"/>
              <a:t>;</a:t>
            </a:r>
            <a:br>
              <a:rPr lang="pl-PL" sz="3200" dirty="0" smtClean="0"/>
            </a:br>
            <a:r>
              <a:rPr lang="pl-PL" sz="3200" dirty="0" err="1" smtClean="0"/>
              <a:t>Mathematics</a:t>
            </a:r>
            <a:endParaRPr lang="pl-PL" sz="3200" dirty="0"/>
          </a:p>
        </p:txBody>
      </p:sp>
      <p:pic>
        <p:nvPicPr>
          <p:cNvPr id="5" name="Symbol zastępczy zawartości 4" descr="received_1612734819026429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2428868"/>
            <a:ext cx="4352956" cy="32674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ymbol zastępczy zawartości 5" descr="received_1612734825693095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469659"/>
            <a:ext cx="4323476" cy="32453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err="1" smtClean="0"/>
              <a:t>Classroom</a:t>
            </a:r>
            <a:r>
              <a:rPr lang="pl-PL" sz="3200" dirty="0" smtClean="0"/>
              <a:t> </a:t>
            </a:r>
            <a:r>
              <a:rPr lang="pl-PL" sz="3200" dirty="0" err="1" smtClean="0"/>
              <a:t>number</a:t>
            </a:r>
            <a:r>
              <a:rPr lang="pl-PL" sz="3200" dirty="0" smtClean="0"/>
              <a:t> </a:t>
            </a:r>
            <a:r>
              <a:rPr lang="pl-PL" sz="3200" dirty="0" err="1" smtClean="0"/>
              <a:t>sixteen</a:t>
            </a:r>
            <a:r>
              <a:rPr lang="pl-PL" sz="3200" dirty="0" smtClean="0"/>
              <a:t>;</a:t>
            </a:r>
            <a:br>
              <a:rPr lang="pl-PL" sz="3200" dirty="0" smtClean="0"/>
            </a:br>
            <a:r>
              <a:rPr lang="pl-PL" sz="3200" dirty="0" err="1" smtClean="0"/>
              <a:t>Religion</a:t>
            </a:r>
            <a:r>
              <a:rPr lang="pl-PL" sz="3200" dirty="0" smtClean="0"/>
              <a:t> and </a:t>
            </a:r>
            <a:r>
              <a:rPr lang="pl-PL" sz="3200" dirty="0" err="1" smtClean="0"/>
              <a:t>Music</a:t>
            </a:r>
            <a:endParaRPr lang="pl-PL" sz="3200" dirty="0"/>
          </a:p>
        </p:txBody>
      </p:sp>
      <p:pic>
        <p:nvPicPr>
          <p:cNvPr id="3" name="Obraz 2" descr="20160929_1212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766750" y="2409768"/>
            <a:ext cx="4484718" cy="2522654"/>
          </a:xfrm>
          <a:prstGeom prst="rect">
            <a:avLst/>
          </a:prstGeom>
          <a:ln>
            <a:noFill/>
          </a:ln>
          <a:effectLst>
            <a:outerShdw blurRad="190500" sx="102000" sy="102000" algn="tl" rotWithShape="0">
              <a:schemeClr val="accent6">
                <a:lumMod val="50000"/>
                <a:alpha val="70000"/>
              </a:schemeClr>
            </a:outerShdw>
          </a:effectLst>
        </p:spPr>
      </p:pic>
      <p:pic>
        <p:nvPicPr>
          <p:cNvPr id="4" name="Obraz 3" descr="20160929_121208.jpg"/>
          <p:cNvPicPr>
            <a:picLocks noChangeAspect="1"/>
          </p:cNvPicPr>
          <p:nvPr/>
        </p:nvPicPr>
        <p:blipFill>
          <a:blip r:embed="rId3" cstate="print"/>
          <a:srcRect l="7895" b="-585"/>
          <a:stretch>
            <a:fillRect/>
          </a:stretch>
        </p:blipFill>
        <p:spPr>
          <a:xfrm>
            <a:off x="4000496" y="1500174"/>
            <a:ext cx="4857784" cy="2984067"/>
          </a:xfrm>
          <a:prstGeom prst="rect">
            <a:avLst/>
          </a:prstGeom>
          <a:ln>
            <a:noFill/>
          </a:ln>
          <a:effectLst>
            <a:outerShdw blurRad="190500" sx="102000" sy="102000" algn="tl" rotWithShape="0">
              <a:schemeClr val="accent6">
                <a:lumMod val="50000"/>
                <a:alpha val="70000"/>
              </a:schemeClr>
            </a:outerShdw>
          </a:effectLst>
        </p:spPr>
      </p:pic>
      <p:pic>
        <p:nvPicPr>
          <p:cNvPr id="5" name="Obraz 4" descr="20160929_121147.jpg"/>
          <p:cNvPicPr>
            <a:picLocks noChangeAspect="1"/>
          </p:cNvPicPr>
          <p:nvPr/>
        </p:nvPicPr>
        <p:blipFill>
          <a:blip r:embed="rId4" cstate="print"/>
          <a:srcRect l="17544" r="30702"/>
          <a:stretch>
            <a:fillRect/>
          </a:stretch>
        </p:blipFill>
        <p:spPr>
          <a:xfrm>
            <a:off x="2643174" y="4071942"/>
            <a:ext cx="4357718" cy="2571768"/>
          </a:xfrm>
          <a:prstGeom prst="rect">
            <a:avLst/>
          </a:prstGeom>
          <a:ln>
            <a:noFill/>
          </a:ln>
          <a:effectLst>
            <a:outerShdw blurRad="190500" sx="102000" sy="102000" algn="tl" rotWithShape="0">
              <a:schemeClr val="accent6">
                <a:lumMod val="50000"/>
                <a:alpha val="70000"/>
              </a:scheme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err="1" smtClean="0"/>
              <a:t>Classroom</a:t>
            </a:r>
            <a:r>
              <a:rPr lang="pl-PL" sz="3200" dirty="0" smtClean="0"/>
              <a:t> </a:t>
            </a:r>
            <a:r>
              <a:rPr lang="pl-PL" sz="3200" dirty="0" err="1" smtClean="0"/>
              <a:t>nuber</a:t>
            </a:r>
            <a:r>
              <a:rPr lang="pl-PL" sz="3200" dirty="0" smtClean="0"/>
              <a:t> </a:t>
            </a:r>
            <a:r>
              <a:rPr lang="pl-PL" sz="3200" dirty="0" err="1" smtClean="0"/>
              <a:t>tweny</a:t>
            </a:r>
            <a:r>
              <a:rPr lang="pl-PL" sz="3200" dirty="0" smtClean="0"/>
              <a:t>- one </a:t>
            </a:r>
            <a:r>
              <a:rPr lang="pl-PL" sz="3200" dirty="0" smtClean="0"/>
              <a:t>and </a:t>
            </a:r>
            <a:r>
              <a:rPr lang="pl-PL" sz="3200" dirty="0" err="1" smtClean="0"/>
              <a:t>twenty</a:t>
            </a:r>
            <a:r>
              <a:rPr lang="pl-PL" sz="3200" dirty="0" smtClean="0"/>
              <a:t>- </a:t>
            </a:r>
            <a:r>
              <a:rPr lang="pl-PL" sz="3200" dirty="0" err="1" smtClean="0"/>
              <a:t>two</a:t>
            </a:r>
            <a:r>
              <a:rPr lang="pl-PL" sz="3200" dirty="0" smtClean="0"/>
              <a:t>; </a:t>
            </a:r>
            <a:r>
              <a:rPr lang="pl-PL" sz="3200" dirty="0" err="1" smtClean="0"/>
              <a:t>Polish</a:t>
            </a:r>
            <a:r>
              <a:rPr lang="pl-PL" sz="3200" dirty="0" smtClean="0"/>
              <a:t> </a:t>
            </a:r>
            <a:r>
              <a:rPr lang="pl-PL" sz="3200" dirty="0" err="1" smtClean="0"/>
              <a:t>language</a:t>
            </a:r>
            <a:endParaRPr lang="pl-PL" sz="3200" dirty="0"/>
          </a:p>
        </p:txBody>
      </p:sp>
      <p:pic>
        <p:nvPicPr>
          <p:cNvPr id="3" name="Obraz 2" descr="20160929_093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1928802"/>
            <a:ext cx="5334005" cy="4143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az 3" descr="20160930_121331.jpg"/>
          <p:cNvPicPr>
            <a:picLocks noChangeAspect="1"/>
          </p:cNvPicPr>
          <p:nvPr/>
        </p:nvPicPr>
        <p:blipFill>
          <a:blip r:embed="rId3" cstate="print"/>
          <a:srcRect r="21875"/>
          <a:stretch>
            <a:fillRect/>
          </a:stretch>
        </p:blipFill>
        <p:spPr>
          <a:xfrm rot="5400000">
            <a:off x="-557252" y="2343146"/>
            <a:ext cx="5000652" cy="36004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Library</a:t>
            </a:r>
            <a:endParaRPr lang="pl-PL" dirty="0"/>
          </a:p>
        </p:txBody>
      </p:sp>
      <p:pic>
        <p:nvPicPr>
          <p:cNvPr id="3" name="Obraz 2" descr="received_161273513902639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86124"/>
            <a:ext cx="4457705" cy="33461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Obraz 3" descr="received_161273511569306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500174"/>
            <a:ext cx="4500594" cy="33783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err="1" smtClean="0"/>
              <a:t>Classroom</a:t>
            </a:r>
            <a:r>
              <a:rPr lang="pl-PL" sz="3200" dirty="0" smtClean="0"/>
              <a:t> </a:t>
            </a:r>
            <a:r>
              <a:rPr lang="pl-PL" sz="3200" dirty="0" err="1" smtClean="0"/>
              <a:t>number</a:t>
            </a:r>
            <a:r>
              <a:rPr lang="pl-PL" sz="3200" dirty="0" smtClean="0"/>
              <a:t> </a:t>
            </a:r>
            <a:r>
              <a:rPr lang="pl-PL" sz="3200" dirty="0" err="1" smtClean="0"/>
              <a:t>twenty</a:t>
            </a:r>
            <a:r>
              <a:rPr lang="pl-PL" sz="3200" dirty="0" smtClean="0"/>
              <a:t>- </a:t>
            </a:r>
            <a:r>
              <a:rPr lang="pl-PL" sz="3200" dirty="0" err="1" smtClean="0"/>
              <a:t>four</a:t>
            </a:r>
            <a:r>
              <a:rPr lang="pl-PL" sz="3200" dirty="0" smtClean="0"/>
              <a:t>; </a:t>
            </a:r>
            <a:r>
              <a:rPr lang="pl-PL" sz="3200" dirty="0" err="1" smtClean="0"/>
              <a:t>Informatics</a:t>
            </a:r>
            <a:endParaRPr lang="pl-PL" sz="3200" dirty="0"/>
          </a:p>
        </p:txBody>
      </p:sp>
      <p:pic>
        <p:nvPicPr>
          <p:cNvPr id="3" name="Obraz 2" descr="received_161265424570115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285860"/>
            <a:ext cx="3529011" cy="2649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 descr="received_161265423236782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500174"/>
            <a:ext cx="3743325" cy="2809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 descr="received_161265422903448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3694188"/>
            <a:ext cx="4214842" cy="3163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pl-PL" sz="3000" dirty="0" err="1" smtClean="0"/>
              <a:t>Classroom</a:t>
            </a:r>
            <a:r>
              <a:rPr lang="pl-PL" sz="3000" dirty="0" smtClean="0"/>
              <a:t> </a:t>
            </a:r>
            <a:r>
              <a:rPr lang="pl-PL" sz="3000" dirty="0" err="1" smtClean="0"/>
              <a:t>number</a:t>
            </a:r>
            <a:r>
              <a:rPr lang="pl-PL" sz="3000" dirty="0" smtClean="0"/>
              <a:t> </a:t>
            </a:r>
            <a:r>
              <a:rPr lang="pl-PL" sz="3000" dirty="0" err="1" smtClean="0"/>
              <a:t>twenty</a:t>
            </a:r>
            <a:r>
              <a:rPr lang="pl-PL" sz="3000" dirty="0" smtClean="0"/>
              <a:t>- five; </a:t>
            </a:r>
            <a:r>
              <a:rPr lang="pl-PL" sz="3000" dirty="0" err="1" smtClean="0"/>
              <a:t>History</a:t>
            </a:r>
            <a:endParaRPr lang="pl-PL" sz="3000" dirty="0"/>
          </a:p>
        </p:txBody>
      </p:sp>
      <p:pic>
        <p:nvPicPr>
          <p:cNvPr id="3" name="Obraz 2" descr="20161003_1122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500438"/>
            <a:ext cx="7429552" cy="2999319"/>
          </a:xfrm>
          <a:prstGeom prst="flowChartAlternateProcess">
            <a:avLst/>
          </a:prstGeom>
        </p:spPr>
      </p:pic>
      <p:pic>
        <p:nvPicPr>
          <p:cNvPr id="4" name="Obraz 3" descr="20161003_112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0"/>
            <a:ext cx="7072362" cy="3130402"/>
          </a:xfrm>
          <a:prstGeom prst="horizontalScroll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600" dirty="0" err="1" smtClean="0"/>
              <a:t>Thank</a:t>
            </a:r>
            <a:r>
              <a:rPr lang="pl-PL" sz="3600" dirty="0" smtClean="0"/>
              <a:t> </a:t>
            </a:r>
            <a:r>
              <a:rPr lang="pl-PL" sz="3600" dirty="0" err="1" smtClean="0"/>
              <a:t>you</a:t>
            </a:r>
            <a:r>
              <a:rPr lang="pl-PL" sz="3600" dirty="0" smtClean="0"/>
              <a:t> for </a:t>
            </a:r>
            <a:r>
              <a:rPr lang="pl-PL" sz="3600" dirty="0" err="1" smtClean="0"/>
              <a:t>your</a:t>
            </a:r>
            <a:r>
              <a:rPr lang="pl-PL" sz="3600" dirty="0" smtClean="0"/>
              <a:t> </a:t>
            </a:r>
            <a:r>
              <a:rPr lang="pl-PL" sz="3600" dirty="0" err="1" smtClean="0"/>
              <a:t>attention</a:t>
            </a:r>
            <a:r>
              <a:rPr lang="pl-PL" sz="3600" dirty="0" smtClean="0"/>
              <a:t>! </a:t>
            </a:r>
            <a:r>
              <a:rPr lang="pl-PL" sz="4000" dirty="0" smtClean="0">
                <a:sym typeface="Wingdings" pitchFamily="2" charset="2"/>
              </a:rPr>
              <a:t></a:t>
            </a:r>
            <a:endParaRPr lang="pl-PL" sz="4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Kinga Sekuła </a:t>
            </a:r>
            <a:r>
              <a:rPr lang="pl-PL" dirty="0" err="1" smtClean="0"/>
              <a:t>class</a:t>
            </a:r>
            <a:r>
              <a:rPr lang="pl-PL" dirty="0" smtClean="0"/>
              <a:t> 2d </a:t>
            </a:r>
          </a:p>
          <a:p>
            <a:r>
              <a:rPr lang="pl-PL" dirty="0" err="1" smtClean="0"/>
              <a:t>School</a:t>
            </a:r>
            <a:r>
              <a:rPr lang="pl-PL" dirty="0" smtClean="0"/>
              <a:t> </a:t>
            </a:r>
            <a:r>
              <a:rPr lang="pl-PL" dirty="0" err="1" smtClean="0"/>
              <a:t>name</a:t>
            </a:r>
            <a:r>
              <a:rPr lang="pl-PL" dirty="0" smtClean="0"/>
              <a:t> </a:t>
            </a:r>
            <a:r>
              <a:rPr lang="pl-PL" dirty="0" err="1" smtClean="0"/>
              <a:t>priest</a:t>
            </a:r>
            <a:r>
              <a:rPr lang="pl-PL" dirty="0" smtClean="0"/>
              <a:t> Stanisław Konarski </a:t>
            </a:r>
            <a:r>
              <a:rPr lang="pl-PL" dirty="0" err="1" smtClean="0"/>
              <a:t>in</a:t>
            </a:r>
            <a:r>
              <a:rPr lang="pl-PL" dirty="0" smtClean="0"/>
              <a:t> Grybów</a:t>
            </a:r>
            <a:endParaRPr lang="pl-PL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Classroom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one;</a:t>
            </a:r>
            <a:br>
              <a:rPr lang="pl-PL" dirty="0" smtClean="0"/>
            </a:br>
            <a:r>
              <a:rPr lang="pl-PL" dirty="0" smtClean="0"/>
              <a:t>Art </a:t>
            </a:r>
            <a:r>
              <a:rPr lang="pl-PL" dirty="0" err="1" smtClean="0"/>
              <a:t>classes</a:t>
            </a:r>
            <a:endParaRPr lang="pl-PL" dirty="0"/>
          </a:p>
        </p:txBody>
      </p:sp>
      <p:pic>
        <p:nvPicPr>
          <p:cNvPr id="6" name="Obraz 5" descr="20161003_131344.jpg"/>
          <p:cNvPicPr>
            <a:picLocks noChangeAspect="1"/>
          </p:cNvPicPr>
          <p:nvPr/>
        </p:nvPicPr>
        <p:blipFill>
          <a:blip r:embed="rId2" cstate="print"/>
          <a:srcRect l="23438" t="22222" r="28906" b="20833"/>
          <a:stretch>
            <a:fillRect/>
          </a:stretch>
        </p:blipFill>
        <p:spPr>
          <a:xfrm rot="5400000">
            <a:off x="4764062" y="2522558"/>
            <a:ext cx="4929222" cy="3313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az 6" descr="20161003_1313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8"/>
            <a:ext cx="4790955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az 7" descr="20161003_1314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214818"/>
            <a:ext cx="4786346" cy="2478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229600" cy="1398587"/>
          </a:xfrm>
        </p:spPr>
        <p:txBody>
          <a:bodyPr>
            <a:normAutofit/>
          </a:bodyPr>
          <a:lstStyle/>
          <a:p>
            <a:pPr algn="ctr"/>
            <a:r>
              <a:rPr lang="pl-PL" sz="3200" dirty="0" err="1" smtClean="0"/>
              <a:t>Classroom</a:t>
            </a:r>
            <a:r>
              <a:rPr lang="pl-PL" sz="3200" dirty="0" smtClean="0"/>
              <a:t> </a:t>
            </a:r>
            <a:r>
              <a:rPr lang="pl-PL" sz="3200" dirty="0" err="1" smtClean="0"/>
              <a:t>number</a:t>
            </a:r>
            <a:r>
              <a:rPr lang="pl-PL" sz="3200" dirty="0" smtClean="0"/>
              <a:t> </a:t>
            </a:r>
            <a:r>
              <a:rPr lang="pl-PL" sz="3200" dirty="0" err="1" smtClean="0"/>
              <a:t>three</a:t>
            </a:r>
            <a:r>
              <a:rPr lang="pl-PL" sz="3200" dirty="0" smtClean="0"/>
              <a:t>; </a:t>
            </a:r>
            <a:br>
              <a:rPr lang="pl-PL" sz="3200" dirty="0" smtClean="0"/>
            </a:br>
            <a:r>
              <a:rPr lang="pl-PL" sz="3200" dirty="0" err="1" smtClean="0"/>
              <a:t>Geography</a:t>
            </a:r>
            <a:endParaRPr lang="pl-PL" sz="3200" dirty="0"/>
          </a:p>
        </p:txBody>
      </p:sp>
      <p:pic>
        <p:nvPicPr>
          <p:cNvPr id="13" name="Obraz 12" descr="20160930_084629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643050"/>
            <a:ext cx="4357718" cy="27596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Obraz 13" descr="20160930_0846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357694"/>
            <a:ext cx="4246592" cy="23887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Obraz 14" descr="20160930_084642.jpg"/>
          <p:cNvPicPr>
            <a:picLocks noChangeAspect="1"/>
          </p:cNvPicPr>
          <p:nvPr/>
        </p:nvPicPr>
        <p:blipFill>
          <a:blip r:embed="rId4" cstate="print"/>
          <a:srcRect l="20435" r="29648"/>
          <a:stretch>
            <a:fillRect/>
          </a:stretch>
        </p:blipFill>
        <p:spPr>
          <a:xfrm rot="5400000">
            <a:off x="1000100" y="1285860"/>
            <a:ext cx="2786082" cy="33575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Obraz 15" descr="20160930_0847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357694"/>
            <a:ext cx="4064028" cy="22860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err="1" smtClean="0"/>
              <a:t>Classroom</a:t>
            </a:r>
            <a:r>
              <a:rPr lang="pl-PL" sz="3200" dirty="0" smtClean="0"/>
              <a:t> </a:t>
            </a:r>
            <a:r>
              <a:rPr lang="pl-PL" sz="3200" dirty="0" err="1" smtClean="0"/>
              <a:t>number</a:t>
            </a:r>
            <a:r>
              <a:rPr lang="pl-PL" sz="3200" dirty="0" smtClean="0"/>
              <a:t> </a:t>
            </a:r>
            <a:r>
              <a:rPr lang="pl-PL" sz="3200" dirty="0" err="1" smtClean="0"/>
              <a:t>four</a:t>
            </a:r>
            <a:r>
              <a:rPr lang="pl-PL" sz="3200" dirty="0" smtClean="0"/>
              <a:t>;</a:t>
            </a:r>
            <a:br>
              <a:rPr lang="pl-PL" sz="3200" dirty="0" smtClean="0"/>
            </a:br>
            <a:r>
              <a:rPr lang="pl-PL" sz="3200" dirty="0" smtClean="0"/>
              <a:t>German</a:t>
            </a:r>
            <a:endParaRPr lang="pl-PL" sz="3200" dirty="0"/>
          </a:p>
        </p:txBody>
      </p:sp>
      <p:pic>
        <p:nvPicPr>
          <p:cNvPr id="3" name="Obraz 2" descr="20160930_102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214818"/>
            <a:ext cx="4444999" cy="2500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 descr="20160930_1214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571612"/>
            <a:ext cx="4429156" cy="249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 descr="20160930_1215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564069" y="2365361"/>
            <a:ext cx="5588007" cy="3143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14678" y="285728"/>
            <a:ext cx="7872442" cy="1184718"/>
          </a:xfrm>
        </p:spPr>
        <p:txBody>
          <a:bodyPr>
            <a:normAutofit/>
          </a:bodyPr>
          <a:lstStyle/>
          <a:p>
            <a:pPr algn="ctr"/>
            <a:r>
              <a:rPr lang="pl-PL" sz="4800" dirty="0" err="1" smtClean="0"/>
              <a:t>Corridor</a:t>
            </a:r>
            <a:endParaRPr lang="pl-PL" sz="4800" dirty="0"/>
          </a:p>
        </p:txBody>
      </p:sp>
      <p:pic>
        <p:nvPicPr>
          <p:cNvPr id="3" name="Obraz 2" descr="20161003_104024.jpg"/>
          <p:cNvPicPr>
            <a:picLocks noChangeAspect="1"/>
          </p:cNvPicPr>
          <p:nvPr/>
        </p:nvPicPr>
        <p:blipFill>
          <a:blip r:embed="rId2" cstate="print"/>
          <a:srcRect l="8424" r="12092"/>
          <a:stretch>
            <a:fillRect/>
          </a:stretch>
        </p:blipFill>
        <p:spPr>
          <a:xfrm rot="5400000">
            <a:off x="5036347" y="2321711"/>
            <a:ext cx="4643470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 descr="20161003_1041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14290"/>
            <a:ext cx="5429256" cy="3053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 descr="20161003_1041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357562"/>
            <a:ext cx="5429288" cy="3053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000428" y="235743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pl-PL" sz="4000" dirty="0" err="1" smtClean="0"/>
              <a:t>Our</a:t>
            </a:r>
            <a:r>
              <a:rPr lang="pl-PL" sz="3200" dirty="0" smtClean="0"/>
              <a:t> </a:t>
            </a:r>
            <a:br>
              <a:rPr lang="pl-PL" sz="3200" dirty="0" smtClean="0"/>
            </a:br>
            <a:r>
              <a:rPr lang="pl-PL" sz="4000" dirty="0" err="1" smtClean="0"/>
              <a:t>Olympians</a:t>
            </a:r>
            <a:endParaRPr lang="pl-PL" sz="4000" dirty="0"/>
          </a:p>
        </p:txBody>
      </p:sp>
      <p:pic>
        <p:nvPicPr>
          <p:cNvPr id="4" name="Obraz 3" descr="20161003_111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3714752"/>
            <a:ext cx="6429420" cy="283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 descr="20161003_1111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285728"/>
            <a:ext cx="664539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err="1" smtClean="0"/>
              <a:t>Classroom</a:t>
            </a:r>
            <a:r>
              <a:rPr lang="pl-PL" sz="3200" dirty="0" smtClean="0"/>
              <a:t> </a:t>
            </a:r>
            <a:r>
              <a:rPr lang="pl-PL" sz="3200" dirty="0" err="1" smtClean="0"/>
              <a:t>number</a:t>
            </a:r>
            <a:r>
              <a:rPr lang="pl-PL" sz="3200" dirty="0" smtClean="0"/>
              <a:t> five; </a:t>
            </a:r>
            <a:br>
              <a:rPr lang="pl-PL" sz="3200" dirty="0" smtClean="0"/>
            </a:br>
            <a:r>
              <a:rPr lang="pl-PL" sz="3200" dirty="0" err="1" smtClean="0"/>
              <a:t>Physics</a:t>
            </a:r>
            <a:endParaRPr lang="pl-PL" sz="3200" dirty="0"/>
          </a:p>
        </p:txBody>
      </p:sp>
      <p:pic>
        <p:nvPicPr>
          <p:cNvPr id="4" name="Obraz 3" descr="received_161273490235975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643050"/>
            <a:ext cx="3643370" cy="3299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 descr="20160929_112244.jpg"/>
          <p:cNvPicPr>
            <a:picLocks noChangeAspect="1"/>
          </p:cNvPicPr>
          <p:nvPr/>
        </p:nvPicPr>
        <p:blipFill>
          <a:blip r:embed="rId3" cstate="print"/>
          <a:srcRect l="20312" r="20312" b="41667"/>
          <a:stretch>
            <a:fillRect/>
          </a:stretch>
        </p:blipFill>
        <p:spPr>
          <a:xfrm>
            <a:off x="85860" y="1662090"/>
            <a:ext cx="5217730" cy="2883465"/>
          </a:xfrm>
          <a:prstGeom prst="flowChartInputOutpu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 descr="20161003_0937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4000504"/>
            <a:ext cx="4714908" cy="2652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Classroom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</a:t>
            </a:r>
            <a:r>
              <a:rPr lang="pl-PL" dirty="0" err="1" smtClean="0"/>
              <a:t>seven</a:t>
            </a:r>
            <a:r>
              <a:rPr lang="pl-PL" dirty="0" smtClean="0"/>
              <a:t>;</a:t>
            </a:r>
            <a:br>
              <a:rPr lang="pl-PL" dirty="0" smtClean="0"/>
            </a:br>
            <a:r>
              <a:rPr lang="pl-PL" dirty="0" err="1" smtClean="0"/>
              <a:t>Biology</a:t>
            </a:r>
            <a:endParaRPr lang="pl-PL" dirty="0"/>
          </a:p>
        </p:txBody>
      </p:sp>
      <p:pic>
        <p:nvPicPr>
          <p:cNvPr id="3" name="Obraz 2" descr="20161004_0756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143380"/>
            <a:ext cx="4857784" cy="2611952"/>
          </a:xfrm>
          <a:prstGeom prst="rect">
            <a:avLst/>
          </a:prstGeom>
          <a:ln>
            <a:noFill/>
          </a:ln>
          <a:effectLst>
            <a:outerShdw blurRad="190500" sx="102000" sy="102000" algn="tl" rotWithShape="0">
              <a:schemeClr val="accent4">
                <a:lumMod val="50000"/>
                <a:alpha val="70000"/>
              </a:schemeClr>
            </a:outerShdw>
          </a:effectLst>
        </p:spPr>
      </p:pic>
      <p:pic>
        <p:nvPicPr>
          <p:cNvPr id="4" name="Obraz 3" descr="20161004_0755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571612"/>
            <a:ext cx="4857784" cy="2531566"/>
          </a:xfrm>
          <a:prstGeom prst="rect">
            <a:avLst/>
          </a:prstGeom>
          <a:ln>
            <a:noFill/>
          </a:ln>
          <a:effectLst>
            <a:outerShdw blurRad="190500" sx="102000" sy="102000" algn="tl" rotWithShape="0">
              <a:schemeClr val="accent4">
                <a:lumMod val="50000"/>
                <a:alpha val="70000"/>
              </a:schemeClr>
            </a:outerShdw>
          </a:effectLst>
        </p:spPr>
      </p:pic>
      <p:pic>
        <p:nvPicPr>
          <p:cNvPr id="5" name="Obraz 4" descr="20161004_0755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841893" y="2587603"/>
            <a:ext cx="5103816" cy="3071834"/>
          </a:xfrm>
          <a:prstGeom prst="rect">
            <a:avLst/>
          </a:prstGeom>
          <a:ln>
            <a:noFill/>
          </a:ln>
          <a:effectLst>
            <a:outerShdw blurRad="190500" sx="102000" sy="102000" algn="tl" rotWithShape="0">
              <a:schemeClr val="accent4">
                <a:lumMod val="50000"/>
                <a:alpha val="70000"/>
              </a:schemeClr>
            </a:outerShdw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4612" y="-214338"/>
            <a:ext cx="8229600" cy="1399032"/>
          </a:xfrm>
        </p:spPr>
        <p:txBody>
          <a:bodyPr/>
          <a:lstStyle/>
          <a:p>
            <a:pPr algn="ctr"/>
            <a:r>
              <a:rPr lang="pl-PL" dirty="0" err="1" smtClean="0"/>
              <a:t>Gym</a:t>
            </a:r>
            <a:endParaRPr lang="pl-PL" dirty="0"/>
          </a:p>
        </p:txBody>
      </p:sp>
      <p:pic>
        <p:nvPicPr>
          <p:cNvPr id="3" name="Obraz 2" descr="20161003_130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5" y="3701339"/>
            <a:ext cx="4929222" cy="277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 descr="20161003_130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28604"/>
            <a:ext cx="4826002" cy="2714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 descr="20161003_1301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348834" y="2080530"/>
            <a:ext cx="5589867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206</TotalTime>
  <Words>87</Words>
  <Application>Microsoft Office PowerPoint</Application>
  <PresentationFormat>Pokaz na ekranie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Energetyczny</vt:lpstr>
      <vt:lpstr>Presentation of my school; Erazmus+</vt:lpstr>
      <vt:lpstr>Classroom number one; Art classes</vt:lpstr>
      <vt:lpstr>Classroom number three;  Geography</vt:lpstr>
      <vt:lpstr>Classroom number four; German</vt:lpstr>
      <vt:lpstr>Corridor</vt:lpstr>
      <vt:lpstr>Our  Olympians</vt:lpstr>
      <vt:lpstr>Classroom number five;  Physics</vt:lpstr>
      <vt:lpstr>Classroom number seven; Biology</vt:lpstr>
      <vt:lpstr>Gym</vt:lpstr>
      <vt:lpstr>Sport achievements</vt:lpstr>
      <vt:lpstr>Classroom number eleven; English</vt:lpstr>
      <vt:lpstr>Classroom number thirteen; Chemistry</vt:lpstr>
      <vt:lpstr>Classroom number fifteen; Mathematics</vt:lpstr>
      <vt:lpstr>Classroom number sixteen; Religion and Music</vt:lpstr>
      <vt:lpstr>Classroom nuber tweny- one and twenty- two; Polish language</vt:lpstr>
      <vt:lpstr>Library</vt:lpstr>
      <vt:lpstr>Classroom number twenty- four; Informatics</vt:lpstr>
      <vt:lpstr>Classroom number twenty- five; History</vt:lpstr>
      <vt:lpstr>Thank you for your attention!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number three;  geography</dc:title>
  <dc:creator>PC</dc:creator>
  <cp:lastModifiedBy>PC</cp:lastModifiedBy>
  <cp:revision>25</cp:revision>
  <dcterms:created xsi:type="dcterms:W3CDTF">2016-10-02T08:02:19Z</dcterms:created>
  <dcterms:modified xsi:type="dcterms:W3CDTF">2016-10-04T14:41:23Z</dcterms:modified>
</cp:coreProperties>
</file>