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AE9DE7-9D94-477B-B544-3E34E9FF0DC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5E74A-245F-4859-9406-BF7C8B08E8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4FFA-F93D-4B58-82B8-1245CD798C84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BB2B-C999-46ED-81B3-DF31B41D7C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3F7C-B908-47F0-900D-058DA57D5421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9EB6-1025-4DF0-B675-942F32FE46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B2B6-CE82-4B0D-81E8-CC7AE3E35594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91F6-33F9-46CF-9746-9093D67486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99B1-C89E-4FC2-A00A-E59252AEA69A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A9AA-7BAF-45FF-8C1F-A1A88FE98D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B946-4544-4AA9-9505-ABF5B4BFB4DC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EB6A-C58F-44F6-9BA6-C9052D45EC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672E-6FB7-4F1E-B7D2-950827A39B0C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4012-DA41-4D99-A053-B940466D06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E852-8C92-4032-9CB9-08E11617E432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C7FB-E4B5-4B1D-93D5-4573A647DA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4260-C45A-4847-82A0-03952C8E3E6F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CBAA-413D-4CCE-9EF5-99726F4E4E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873A-15C5-4938-90A2-E4914FEBA5FA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9D08-A5D5-4CEA-8C7E-A99E11EE6D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D8B2-130F-4BE5-BEA3-AF7129B15C15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06D5-F45C-40B5-95A0-3B907AFA8E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A689-D401-4201-94B0-0D082276DDB5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60AC-5EBA-495C-AA41-69E548ECAE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B014B-0AC4-4813-BD28-BEC20C061A20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48EDB-F9C8-48CB-8DC1-4D77B63E57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advClick="0" advTm="2000">
    <p:dissolve/>
    <p:sndAc>
      <p:stSnd>
        <p:snd r:embed="rId13" name="camera.wav"/>
      </p:stSnd>
    </p:sndAc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tr-TR" smtClean="0"/>
              <a:t>Erasmus+ with Mathmatics Through life 2016-2018</a:t>
            </a:r>
          </a:p>
          <a:p>
            <a:pPr algn="ctr"/>
            <a:r>
              <a:rPr lang="tr-TR" smtClean="0"/>
              <a:t>Zağnospaşa Secondary School Balıkesir</a:t>
            </a:r>
          </a:p>
          <a:p>
            <a:pPr algn="ctr">
              <a:buFont typeface="Arial" charset="0"/>
              <a:buNone/>
            </a:pPr>
            <a:r>
              <a:rPr lang="tr-TR" smtClean="0"/>
              <a:t>TURKEY</a:t>
            </a:r>
          </a:p>
          <a:p>
            <a:pPr algn="ctr">
              <a:buFont typeface="Arial" charset="0"/>
              <a:buNone/>
            </a:pPr>
            <a:r>
              <a:rPr lang="tr-TR" smtClean="0"/>
              <a:t>My school</a:t>
            </a:r>
          </a:p>
          <a:p>
            <a:endParaRPr lang="tr-TR" smtClean="0"/>
          </a:p>
        </p:txBody>
      </p:sp>
      <p:pic>
        <p:nvPicPr>
          <p:cNvPr id="32772" name="Picture 4" descr="31112926_logolar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57300" y="274638"/>
            <a:ext cx="6627813" cy="1143000"/>
          </a:xfrm>
        </p:spPr>
      </p:pic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57250" y="42862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 b="1" dirty="0" smtClean="0">
                <a:solidFill>
                  <a:schemeClr val="accent5"/>
                </a:solidFill>
              </a:rPr>
              <a:t>OUR SCHOOL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3000" y="2643188"/>
            <a:ext cx="6629400" cy="2995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pic>
        <p:nvPicPr>
          <p:cNvPr id="14339" name="Picture 2" descr="C:\Users\dell\Desktop\k_01082814_resim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928813"/>
            <a:ext cx="71437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Oval"/>
          <p:cNvSpPr/>
          <p:nvPr/>
        </p:nvSpPr>
        <p:spPr>
          <a:xfrm>
            <a:off x="2357438" y="285750"/>
            <a:ext cx="4500562" cy="150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OUR  SCHOOL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86E3C7-8448-4582-96C3-D5FDF25BD2ED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ell\Desktop\DSC02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286000"/>
            <a:ext cx="7000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SCHOOL GARDEN</a:t>
            </a:r>
          </a:p>
        </p:txBody>
      </p:sp>
      <p:sp>
        <p:nvSpPr>
          <p:cNvPr id="5" name="4 Yatay Kaydırma"/>
          <p:cNvSpPr/>
          <p:nvPr/>
        </p:nvSpPr>
        <p:spPr>
          <a:xfrm>
            <a:off x="1071563" y="285750"/>
            <a:ext cx="7072312" cy="1571625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1">
                    <a:lumMod val="85000"/>
                  </a:schemeClr>
                </a:solidFill>
              </a:rPr>
              <a:t>SCHOOL  GARDEN</a:t>
            </a:r>
          </a:p>
        </p:txBody>
      </p:sp>
      <p:sp>
        <p:nvSpPr>
          <p:cNvPr id="6" name="5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982599-8613-4A76-B90A-BDA7C4E9EAB6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Başlık"/>
          <p:cNvSpPr>
            <a:spLocks noGrp="1"/>
          </p:cNvSpPr>
          <p:nvPr>
            <p:ph type="ctrTitle"/>
          </p:nvPr>
        </p:nvSpPr>
        <p:spPr>
          <a:xfrm>
            <a:off x="571500" y="571500"/>
            <a:ext cx="7772400" cy="1470025"/>
          </a:xfrm>
        </p:spPr>
        <p:txBody>
          <a:bodyPr/>
          <a:lstStyle/>
          <a:p>
            <a:pPr eaLnBrk="1" hangingPunct="1"/>
            <a:r>
              <a:rPr lang="tr-TR" sz="4000" b="1" smtClean="0"/>
              <a:t> </a:t>
            </a:r>
            <a:br>
              <a:rPr lang="tr-TR" sz="4000" b="1" smtClean="0"/>
            </a:br>
            <a:endParaRPr lang="tr-TR" sz="4000" b="1" smtClean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  <p:sp>
        <p:nvSpPr>
          <p:cNvPr id="4" name="3 Yukarı Bükülmüş Şerit"/>
          <p:cNvSpPr/>
          <p:nvPr/>
        </p:nvSpPr>
        <p:spPr>
          <a:xfrm>
            <a:off x="1857375" y="214313"/>
            <a:ext cx="5143500" cy="185737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1">
                    <a:lumMod val="95000"/>
                  </a:schemeClr>
                </a:solidFill>
              </a:rPr>
              <a:t>OUR AWARDS</a:t>
            </a:r>
          </a:p>
        </p:txBody>
      </p:sp>
      <p:pic>
        <p:nvPicPr>
          <p:cNvPr id="16388" name="Picture 2" descr="C:\Users\dell\Desktop\DSC02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86000"/>
            <a:ext cx="807243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0D296B-B533-4ACA-A3C1-122D85478730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ulut Belirtme Çizgisi"/>
          <p:cNvSpPr/>
          <p:nvPr/>
        </p:nvSpPr>
        <p:spPr>
          <a:xfrm>
            <a:off x="714375" y="214313"/>
            <a:ext cx="7786688" cy="2000250"/>
          </a:xfrm>
          <a:prstGeom prst="cloud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COMPUTER  LABORATORY</a:t>
            </a:r>
          </a:p>
        </p:txBody>
      </p:sp>
      <p:pic>
        <p:nvPicPr>
          <p:cNvPr id="17410" name="Picture 3" descr="C:\Users\dell\Desktop\DSC02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786063"/>
            <a:ext cx="6858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793DDB-ED4C-4353-8215-4047B2095B7B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  <p:pic>
        <p:nvPicPr>
          <p:cNvPr id="17412" name="Picture 3" descr="C:\Users\dell\Desktop\DSC02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643188"/>
            <a:ext cx="7429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kış Çizelgesi: Delikli Teyp"/>
          <p:cNvSpPr/>
          <p:nvPr/>
        </p:nvSpPr>
        <p:spPr>
          <a:xfrm>
            <a:off x="1571625" y="214313"/>
            <a:ext cx="6143625" cy="21431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Republic</a:t>
            </a:r>
            <a:r>
              <a:rPr lang="tr-TR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day</a:t>
            </a:r>
            <a:r>
              <a:rPr lang="tr-TR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documents</a:t>
            </a:r>
            <a:endParaRPr lang="tr-TR" sz="4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Picture 2" descr="C:\Users\dell\Desktop\DSC02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00313"/>
            <a:ext cx="702468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8FA763-C59E-47FD-8D93-0740FB18C4F8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kış Çizelgesi: Çok Sayıda Belge"/>
          <p:cNvSpPr/>
          <p:nvPr/>
        </p:nvSpPr>
        <p:spPr>
          <a:xfrm>
            <a:off x="1928813" y="285750"/>
            <a:ext cx="5500687" cy="2071688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>
                <a:solidFill>
                  <a:schemeClr val="bg2">
                    <a:lumMod val="90000"/>
                  </a:schemeClr>
                </a:solidFill>
              </a:rPr>
              <a:t>MUSIC  CLASSROOM</a:t>
            </a:r>
          </a:p>
        </p:txBody>
      </p:sp>
      <p:pic>
        <p:nvPicPr>
          <p:cNvPr id="19458" name="Picture 2" descr="C:\Users\dell\Desktop\DSC02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571750"/>
            <a:ext cx="7429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451510-6C3B-4284-B6BF-1D6508684BC6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dell\Desktop\DSC02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28625"/>
            <a:ext cx="6453187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Köşeli Çift Ayraç"/>
          <p:cNvSpPr/>
          <p:nvPr/>
        </p:nvSpPr>
        <p:spPr>
          <a:xfrm>
            <a:off x="1000125" y="4357688"/>
            <a:ext cx="7358063" cy="1571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>
                <a:solidFill>
                  <a:srgbClr val="DDD9C3"/>
                </a:solidFill>
                <a:latin typeface="Arial" charset="0"/>
                <a:cs typeface="Arial" charset="0"/>
              </a:rPr>
              <a:t>Mustafa kemal Atatürk </a:t>
            </a:r>
          </a:p>
          <a:p>
            <a:pPr algn="ctr">
              <a:defRPr/>
            </a:pPr>
            <a:r>
              <a:rPr lang="tr-TR" sz="4000" b="1">
                <a:solidFill>
                  <a:srgbClr val="DDD9C3"/>
                </a:solidFill>
                <a:latin typeface="Arial" charset="0"/>
                <a:cs typeface="Arial" charset="0"/>
              </a:rPr>
              <a:t>Founder of Turkey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5F9699-F16A-4246-8EC0-2EE2A79587BD}" type="datetime1">
              <a:rPr lang="tr-TR"/>
              <a:pPr>
                <a:defRPr/>
              </a:pPr>
              <a:t>17.10.2016</a:t>
            </a:fld>
            <a:endParaRPr lang="tr-TR"/>
          </a:p>
        </p:txBody>
      </p:sp>
    </p:spTree>
  </p:cSld>
  <p:clrMapOvr>
    <a:masterClrMapping/>
  </p:clrMapOvr>
  <p:transition advClick="0" advTm="200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</Words>
  <Application>Microsoft Office PowerPoint</Application>
  <PresentationFormat>Ekran Gösterisi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Tasarım Şablonu</vt:lpstr>
      </vt:variant>
      <vt:variant>
        <vt:i4>12</vt:i4>
      </vt:variant>
      <vt:variant>
        <vt:lpstr>Slayt Başlıkları</vt:lpstr>
      </vt:variant>
      <vt:variant>
        <vt:i4>8</vt:i4>
      </vt:variant>
    </vt:vector>
  </HeadingPairs>
  <TitlesOfParts>
    <vt:vector size="22" baseType="lpstr">
      <vt:lpstr>Arial</vt:lpstr>
      <vt:lpstr>Calibri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Ofis Teması</vt:lpstr>
      <vt:lpstr>Slayt 1</vt:lpstr>
      <vt:lpstr>OUR SCHOOL</vt:lpstr>
      <vt:lpstr>SCHOOL GARDEN</vt:lpstr>
      <vt:lpstr>  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dell</dc:creator>
  <cp:lastModifiedBy>huriye gündüz</cp:lastModifiedBy>
  <cp:revision>17</cp:revision>
  <dcterms:created xsi:type="dcterms:W3CDTF">2013-10-30T16:09:06Z</dcterms:created>
  <dcterms:modified xsi:type="dcterms:W3CDTF">2016-10-17T20:59:31Z</dcterms:modified>
</cp:coreProperties>
</file>