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C0836-B6EE-4F66-9FD7-3173FFA1AAA8}" type="datetimeFigureOut">
              <a:rPr lang="pl-PL" smtClean="0"/>
              <a:pPr/>
              <a:t>2016-10-05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09BFB-3672-4EB7-A378-39FBFDA9C8E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09BFB-3672-4EB7-A378-39FBFDA9C8E7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97A2-ABF8-4888-AC0B-AE0AB342C991}" type="datetimeFigureOut">
              <a:rPr lang="pl-PL" smtClean="0"/>
              <a:pPr/>
              <a:t>2016-10-05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6423B6-162D-4CC2-BE2F-BD0CD8E819C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advClick="0" advTm="3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97A2-ABF8-4888-AC0B-AE0AB342C991}" type="datetimeFigureOut">
              <a:rPr lang="pl-PL" smtClean="0"/>
              <a:pPr/>
              <a:t>2016-10-05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23B6-162D-4CC2-BE2F-BD0CD8E819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3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97A2-ABF8-4888-AC0B-AE0AB342C991}" type="datetimeFigureOut">
              <a:rPr lang="pl-PL" smtClean="0"/>
              <a:pPr/>
              <a:t>2016-10-05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23B6-162D-4CC2-BE2F-BD0CD8E819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3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A697A2-ABF8-4888-AC0B-AE0AB342C991}" type="datetimeFigureOut">
              <a:rPr lang="pl-PL" smtClean="0"/>
              <a:pPr/>
              <a:t>2016-10-05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B6423B6-162D-4CC2-BE2F-BD0CD8E819C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advClick="0" advTm="3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97A2-ABF8-4888-AC0B-AE0AB342C991}" type="datetimeFigureOut">
              <a:rPr lang="pl-PL" smtClean="0"/>
              <a:pPr/>
              <a:t>2016-10-05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23B6-162D-4CC2-BE2F-BD0CD8E819C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3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97A2-ABF8-4888-AC0B-AE0AB342C991}" type="datetimeFigureOut">
              <a:rPr lang="pl-PL" smtClean="0"/>
              <a:pPr/>
              <a:t>2016-10-05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23B6-162D-4CC2-BE2F-BD0CD8E819C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advClick="0" advTm="3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23B6-162D-4CC2-BE2F-BD0CD8E819C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97A2-ABF8-4888-AC0B-AE0AB342C991}" type="datetimeFigureOut">
              <a:rPr lang="pl-PL" smtClean="0"/>
              <a:pPr/>
              <a:t>2016-10-05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3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97A2-ABF8-4888-AC0B-AE0AB342C991}" type="datetimeFigureOut">
              <a:rPr lang="pl-PL" smtClean="0"/>
              <a:pPr/>
              <a:t>2016-10-05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23B6-162D-4CC2-BE2F-BD0CD8E819C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advClick="0" advTm="3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97A2-ABF8-4888-AC0B-AE0AB342C991}" type="datetimeFigureOut">
              <a:rPr lang="pl-PL" smtClean="0"/>
              <a:pPr/>
              <a:t>2016-10-05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23B6-162D-4CC2-BE2F-BD0CD8E819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3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A697A2-ABF8-4888-AC0B-AE0AB342C991}" type="datetimeFigureOut">
              <a:rPr lang="pl-PL" smtClean="0"/>
              <a:pPr/>
              <a:t>2016-10-05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6423B6-162D-4CC2-BE2F-BD0CD8E819C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advClick="0" advTm="3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97A2-ABF8-4888-AC0B-AE0AB342C991}" type="datetimeFigureOut">
              <a:rPr lang="pl-PL" smtClean="0"/>
              <a:pPr/>
              <a:t>2016-10-05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6423B6-162D-4CC2-BE2F-BD0CD8E819C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advClick="0" advTm="3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A697A2-ABF8-4888-AC0B-AE0AB342C991}" type="datetimeFigureOut">
              <a:rPr lang="pl-PL" smtClean="0"/>
              <a:pPr/>
              <a:t>2016-10-05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B6423B6-162D-4CC2-BE2F-BD0CD8E819C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 advTm="3000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Robert\Desktop\Europe%20-%20The%20Final%20Countdown%20(1)%20(mp3cut.net)%20(1)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728" y="3857628"/>
            <a:ext cx="6752611" cy="1928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 descr="45665a_51eec01413d948058c401379ac2b9bd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1000108"/>
            <a:ext cx="2871464" cy="29204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 descr="PB703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1000108"/>
            <a:ext cx="4430223" cy="3132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Europe - The Final Countdown (1) (mp3cut.net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pl-PL" dirty="0" smtClean="0"/>
              <a:t>I </a:t>
            </a:r>
            <a:r>
              <a:rPr lang="pl-PL" dirty="0" err="1" smtClean="0"/>
              <a:t>think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beautiful</a:t>
            </a:r>
            <a:r>
              <a:rPr lang="pl-PL" dirty="0" smtClean="0"/>
              <a:t>  and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teachers</a:t>
            </a:r>
            <a:r>
              <a:rPr lang="pl-PL" dirty="0" smtClean="0"/>
              <a:t>  </a:t>
            </a:r>
            <a:r>
              <a:rPr lang="pl-PL" dirty="0" err="1" smtClean="0"/>
              <a:t>are</a:t>
            </a:r>
            <a:r>
              <a:rPr lang="pl-PL" dirty="0" smtClean="0"/>
              <a:t>  great</a:t>
            </a:r>
          </a:p>
          <a:p>
            <a:pPr>
              <a:buNone/>
            </a:pPr>
            <a:endParaRPr lang="pl-PL" dirty="0" smtClean="0"/>
          </a:p>
          <a:p>
            <a:pPr algn="r"/>
            <a:endParaRPr lang="pl-PL" dirty="0" smtClean="0"/>
          </a:p>
          <a:p>
            <a:pPr algn="r"/>
            <a:endParaRPr lang="pl-PL" dirty="0" smtClean="0"/>
          </a:p>
          <a:p>
            <a:pPr algn="r"/>
            <a:endParaRPr lang="pl-PL" dirty="0" smtClean="0"/>
          </a:p>
          <a:p>
            <a:pPr algn="r"/>
            <a:endParaRPr lang="pl-PL" dirty="0" smtClean="0"/>
          </a:p>
          <a:p>
            <a:pPr algn="r"/>
            <a:endParaRPr lang="pl-PL" dirty="0" smtClean="0"/>
          </a:p>
          <a:p>
            <a:pPr algn="r"/>
            <a:endParaRPr lang="pl-PL" dirty="0" smtClean="0"/>
          </a:p>
          <a:p>
            <a:pPr algn="r"/>
            <a:endParaRPr lang="pl-PL" dirty="0" smtClean="0"/>
          </a:p>
          <a:p>
            <a:pPr algn="r"/>
            <a:r>
              <a:rPr lang="pl-PL" dirty="0" smtClean="0"/>
              <a:t>Jan Szczepanik </a:t>
            </a:r>
            <a:r>
              <a:rPr lang="pl-PL" dirty="0" err="1" smtClean="0"/>
              <a:t>kl</a:t>
            </a:r>
            <a:r>
              <a:rPr lang="pl-PL" dirty="0" smtClean="0"/>
              <a:t> </a:t>
            </a:r>
            <a:r>
              <a:rPr lang="pl-PL" dirty="0" err="1" smtClean="0"/>
              <a:t>Ib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071802" y="357166"/>
            <a:ext cx="2579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FINISH</a:t>
            </a:r>
            <a:endParaRPr lang="pl-P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Obraz 5" descr="14212588_1996402403919469_361599986660351694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571744"/>
            <a:ext cx="3571900" cy="3571900"/>
          </a:xfrm>
          <a:prstGeom prst="rect">
            <a:avLst/>
          </a:prstGeom>
        </p:spPr>
      </p:pic>
    </p:spTree>
  </p:cSld>
  <p:clrMapOvr>
    <a:masterClrMapping/>
  </p:clrMapOvr>
  <p:transition advClick="0" advTm="8000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20160930_1409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884362"/>
            <a:ext cx="3889030" cy="2187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My: </a:t>
            </a:r>
            <a:r>
              <a:rPr lang="pl-PL" dirty="0" err="1" smtClean="0"/>
              <a:t>English</a:t>
            </a:r>
            <a:r>
              <a:rPr lang="pl-PL" dirty="0" smtClean="0"/>
              <a:t> </a:t>
            </a:r>
            <a:r>
              <a:rPr lang="pl-PL" dirty="0" err="1" smtClean="0"/>
              <a:t>classroom</a:t>
            </a:r>
            <a:endParaRPr lang="pl-PL" dirty="0"/>
          </a:p>
        </p:txBody>
      </p:sp>
      <p:pic>
        <p:nvPicPr>
          <p:cNvPr id="8" name="Obraz 7" descr="IMG_20160930_1409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4071942"/>
            <a:ext cx="4595813" cy="258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IMG_20160930_1409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2071678"/>
            <a:ext cx="4095747" cy="2303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20160930_1402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2285992"/>
            <a:ext cx="5500694" cy="30941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219200"/>
          </a:xfrm>
        </p:spPr>
        <p:txBody>
          <a:bodyPr numCol="1"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sz="4400" b="1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pl-PL" sz="4400" b="1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pl-PL" sz="9600" b="1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Gym</a:t>
            </a:r>
            <a:endParaRPr lang="pl-PL" dirty="0"/>
          </a:p>
        </p:txBody>
      </p:sp>
    </p:spTree>
  </p:cSld>
  <p:clrMapOvr>
    <a:masterClrMapping/>
  </p:clrMapOvr>
  <p:transition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IMG_20160930_1404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2428868"/>
            <a:ext cx="4783676" cy="2690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714348" y="428604"/>
            <a:ext cx="7734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German </a:t>
            </a:r>
            <a:r>
              <a:rPr lang="pl-PL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classroom</a:t>
            </a:r>
            <a:endParaRPr lang="pl-PL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Obraz 5" descr="IMG_20160930_1404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643050"/>
            <a:ext cx="2571755" cy="4572009"/>
          </a:xfrm>
          <a:prstGeom prst="rect">
            <a:avLst/>
          </a:prstGeom>
        </p:spPr>
      </p:pic>
    </p:spTree>
  </p:cSld>
  <p:clrMapOvr>
    <a:masterClrMapping/>
  </p:clrMapOvr>
  <p:transition advClick="0" advTm="5000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IMG_20160930_1404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3714752"/>
            <a:ext cx="419103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14282" y="500042"/>
            <a:ext cx="87086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Chemistry</a:t>
            </a:r>
            <a:r>
              <a:rPr lang="pl-P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pl-PL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classroom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Obraz 5" descr="IMG_20160930_1405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571612"/>
            <a:ext cx="2786069" cy="4953012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IMG_20160930_1407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85860"/>
            <a:ext cx="8128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1857356" y="428604"/>
            <a:ext cx="5708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err="1" smtClean="0">
                <a:ln/>
                <a:solidFill>
                  <a:schemeClr val="accent3"/>
                </a:solidFill>
                <a:effectLst/>
              </a:rPr>
              <a:t>Polish</a:t>
            </a:r>
            <a:r>
              <a:rPr lang="pl-PL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pl-PL" sz="5400" b="1" cap="none" spc="0" dirty="0" err="1" smtClean="0">
                <a:ln/>
                <a:solidFill>
                  <a:schemeClr val="accent3"/>
                </a:solidFill>
                <a:effectLst/>
              </a:rPr>
              <a:t>classroom</a:t>
            </a:r>
            <a:endParaRPr lang="pl-P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IMG_20160930_14084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1643050"/>
            <a:ext cx="4741333" cy="2667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571604" y="357166"/>
            <a:ext cx="6076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Maths</a:t>
            </a:r>
            <a:r>
              <a:rPr lang="pl-PL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pl-PL" sz="54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classroom</a:t>
            </a:r>
            <a:endParaRPr lang="pl-PL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6" name="Obraz 5" descr="IMG_20160930_1408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3571876"/>
            <a:ext cx="4643438" cy="2611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5000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IMG_20160930_1411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500174"/>
            <a:ext cx="7064396" cy="3973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1071538" y="428604"/>
            <a:ext cx="7196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Geography</a:t>
            </a:r>
            <a:r>
              <a:rPr lang="pl-P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pl-PL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classroom</a:t>
            </a:r>
            <a:endParaRPr lang="pl-P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IMG_20160930_1404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357298"/>
            <a:ext cx="7874056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pl-PL" sz="6000" b="1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Corridor</a:t>
            </a:r>
            <a:endParaRPr lang="pl-PL" sz="6000" dirty="0"/>
          </a:p>
        </p:txBody>
      </p:sp>
    </p:spTree>
  </p:cSld>
  <p:clrMapOvr>
    <a:masterClrMapping/>
  </p:clrMapOvr>
  <p:transition advClick="0" advTm="5000"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156</TotalTime>
  <Words>32</Words>
  <Application>Microsoft Office PowerPoint</Application>
  <PresentationFormat>Pokaz na ekranie (4:3)</PresentationFormat>
  <Paragraphs>20</Paragraphs>
  <Slides>10</Slides>
  <Notes>1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Papier</vt:lpstr>
      <vt:lpstr>Slajd 1</vt:lpstr>
      <vt:lpstr>My: English classroom</vt:lpstr>
      <vt:lpstr>  Gym</vt:lpstr>
      <vt:lpstr>Slajd 4</vt:lpstr>
      <vt:lpstr>Slajd 5</vt:lpstr>
      <vt:lpstr>Slajd 6</vt:lpstr>
      <vt:lpstr>Slajd 7</vt:lpstr>
      <vt:lpstr>Slajd 8</vt:lpstr>
      <vt:lpstr>Corridor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Robert</dc:creator>
  <cp:lastModifiedBy>Robert</cp:lastModifiedBy>
  <cp:revision>20</cp:revision>
  <dcterms:created xsi:type="dcterms:W3CDTF">2016-10-02T19:21:38Z</dcterms:created>
  <dcterms:modified xsi:type="dcterms:W3CDTF">2016-10-05T05:35:47Z</dcterms:modified>
</cp:coreProperties>
</file>