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4" r:id="rId26"/>
    <p:sldId id="281" r:id="rId27"/>
    <p:sldId id="282" r:id="rId28"/>
    <p:sldId id="283" r:id="rId29"/>
    <p:sldId id="285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0505"/>
    <a:srgbClr val="163E50"/>
    <a:srgbClr val="D1D161"/>
    <a:srgbClr val="0505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4F5-60F1-4C7A-968F-02788D37A4C1}" type="datetimeFigureOut">
              <a:rPr lang="pl-PL" smtClean="0"/>
              <a:t>2016-10-13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D737-6F7F-4BBA-B200-91E48D18607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4F5-60F1-4C7A-968F-02788D37A4C1}" type="datetimeFigureOut">
              <a:rPr lang="pl-PL" smtClean="0"/>
              <a:t>2016-10-13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D737-6F7F-4BBA-B200-91E48D18607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4F5-60F1-4C7A-968F-02788D37A4C1}" type="datetimeFigureOut">
              <a:rPr lang="pl-PL" smtClean="0"/>
              <a:t>2016-10-13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D737-6F7F-4BBA-B200-91E48D18607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4F5-60F1-4C7A-968F-02788D37A4C1}" type="datetimeFigureOut">
              <a:rPr lang="pl-PL" smtClean="0"/>
              <a:t>2016-10-13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D737-6F7F-4BBA-B200-91E48D18607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4F5-60F1-4C7A-968F-02788D37A4C1}" type="datetimeFigureOut">
              <a:rPr lang="pl-PL" smtClean="0"/>
              <a:t>2016-10-13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D737-6F7F-4BBA-B200-91E48D18607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4F5-60F1-4C7A-968F-02788D37A4C1}" type="datetimeFigureOut">
              <a:rPr lang="pl-PL" smtClean="0"/>
              <a:t>2016-10-13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D737-6F7F-4BBA-B200-91E48D18607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4F5-60F1-4C7A-968F-02788D37A4C1}" type="datetimeFigureOut">
              <a:rPr lang="pl-PL" smtClean="0"/>
              <a:t>2016-10-13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D737-6F7F-4BBA-B200-91E48D18607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4F5-60F1-4C7A-968F-02788D37A4C1}" type="datetimeFigureOut">
              <a:rPr lang="pl-PL" smtClean="0"/>
              <a:t>2016-10-13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D737-6F7F-4BBA-B200-91E48D18607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4F5-60F1-4C7A-968F-02788D37A4C1}" type="datetimeFigureOut">
              <a:rPr lang="pl-PL" smtClean="0"/>
              <a:t>2016-10-13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D737-6F7F-4BBA-B200-91E48D18607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4F5-60F1-4C7A-968F-02788D37A4C1}" type="datetimeFigureOut">
              <a:rPr lang="pl-PL" smtClean="0"/>
              <a:t>2016-10-13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D737-6F7F-4BBA-B200-91E48D18607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4F5-60F1-4C7A-968F-02788D37A4C1}" type="datetimeFigureOut">
              <a:rPr lang="pl-PL" smtClean="0"/>
              <a:t>2016-10-13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D737-6F7F-4BBA-B200-91E48D18607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874F5-60F1-4C7A-968F-02788D37A4C1}" type="datetimeFigureOut">
              <a:rPr lang="pl-PL" smtClean="0"/>
              <a:t>2016-10-13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3D737-6F7F-4BBA-B200-91E48D186079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logo-eramus+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" y="1866907"/>
            <a:ext cx="8982075" cy="2562225"/>
          </a:xfrm>
          <a:prstGeom prst="rect">
            <a:avLst/>
          </a:prstGeom>
        </p:spPr>
      </p:pic>
    </p:spTree>
  </p:cSld>
  <p:clrMapOvr>
    <a:masterClrMapping/>
  </p:clrMapOvr>
  <p:transition advTm="129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1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3428992" y="-71462"/>
            <a:ext cx="27146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Physics</a:t>
            </a:r>
            <a:endParaRPr lang="pl-PL" sz="60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714744" y="5857892"/>
            <a:ext cx="33575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Room</a:t>
            </a:r>
            <a:endParaRPr lang="pl-PL" sz="60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pl-PL" sz="6000" dirty="0"/>
          </a:p>
        </p:txBody>
      </p:sp>
    </p:spTree>
  </p:cSld>
  <p:clrMapOvr>
    <a:masterClrMapping/>
  </p:clrMapOvr>
  <p:transition advTm="2157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1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3286116" y="0"/>
            <a:ext cx="407196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Physics</a:t>
            </a:r>
            <a:endParaRPr lang="pl-PL" sz="60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571868" y="5929330"/>
            <a:ext cx="28575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Room</a:t>
            </a:r>
            <a:endParaRPr lang="pl-PL" sz="60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ransition advTm="2562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09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3357554" y="-15555"/>
            <a:ext cx="38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accent2">
                    <a:lumMod val="75000"/>
                  </a:schemeClr>
                </a:solidFill>
              </a:rPr>
              <a:t>English</a:t>
            </a:r>
            <a:endParaRPr lang="pl-PL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571868" y="6000768"/>
            <a:ext cx="3357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accent2">
                    <a:lumMod val="75000"/>
                  </a:schemeClr>
                </a:solidFill>
              </a:rPr>
              <a:t>Room</a:t>
            </a:r>
            <a:endParaRPr lang="pl-PL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2672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09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3428992" y="-142900"/>
            <a:ext cx="29289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accent2">
                    <a:lumMod val="75000"/>
                  </a:schemeClr>
                </a:solidFill>
              </a:rPr>
              <a:t>English</a:t>
            </a:r>
            <a:endParaRPr lang="pl-PL" sz="6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643306" y="5929330"/>
            <a:ext cx="28575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accent2">
                    <a:lumMod val="75000"/>
                  </a:schemeClr>
                </a:solidFill>
              </a:rPr>
              <a:t>Room</a:t>
            </a:r>
            <a:endParaRPr lang="pl-PL" sz="6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ransition advTm="1891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09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3500430" y="-142900"/>
            <a:ext cx="35004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accent2">
                    <a:lumMod val="75000"/>
                  </a:schemeClr>
                </a:solidFill>
              </a:rPr>
              <a:t>English</a:t>
            </a:r>
            <a:endParaRPr lang="pl-PL" sz="6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786182" y="5857892"/>
            <a:ext cx="264320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accent2">
                    <a:lumMod val="75000"/>
                  </a:schemeClr>
                </a:solidFill>
              </a:rPr>
              <a:t>Room</a:t>
            </a:r>
            <a:endParaRPr lang="pl-PL" sz="6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ransition advTm="2157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08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pole tekstowe 3"/>
          <p:cNvSpPr txBox="1"/>
          <p:nvPr/>
        </p:nvSpPr>
        <p:spPr>
          <a:xfrm>
            <a:off x="2714612" y="-71462"/>
            <a:ext cx="4000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FFFF00"/>
                </a:solidFill>
              </a:rPr>
              <a:t>Matematics</a:t>
            </a:r>
            <a:endParaRPr lang="pl-PL" sz="6000" b="1" dirty="0">
              <a:solidFill>
                <a:srgbClr val="FFFF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500430" y="6000768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FFFF00"/>
                </a:solidFill>
              </a:rPr>
              <a:t>Room</a:t>
            </a:r>
            <a:endParaRPr lang="pl-PL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1937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08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2857488" y="-71462"/>
            <a:ext cx="48577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FFFF00"/>
                </a:solidFill>
              </a:rPr>
              <a:t>Matematics</a:t>
            </a:r>
            <a:endParaRPr lang="pl-PL" sz="6000" b="1" dirty="0" smtClean="0">
              <a:solidFill>
                <a:srgbClr val="FFFF00"/>
              </a:solidFill>
            </a:endParaRP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786182" y="5929330"/>
            <a:ext cx="264320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FFFF00"/>
                </a:solidFill>
              </a:rPr>
              <a:t>Room</a:t>
            </a:r>
            <a:endParaRPr lang="pl-PL" sz="6000" b="1" dirty="0" smtClean="0">
              <a:solidFill>
                <a:srgbClr val="FFFF00"/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ransition advTm="2062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0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3643306" y="-71462"/>
            <a:ext cx="371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FF0000"/>
                </a:solidFill>
              </a:rPr>
              <a:t>Polish</a:t>
            </a:r>
            <a:r>
              <a:rPr lang="pl-PL" b="1" dirty="0" smtClean="0">
                <a:solidFill>
                  <a:srgbClr val="FF0000"/>
                </a:solidFill>
              </a:rPr>
              <a:t> 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571868" y="5857892"/>
            <a:ext cx="4572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FF0000"/>
                </a:solidFill>
              </a:rPr>
              <a:t>Room</a:t>
            </a:r>
            <a:endParaRPr lang="pl-PL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157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07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3714744" y="-86993"/>
            <a:ext cx="364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FF0000"/>
                </a:solidFill>
              </a:rPr>
              <a:t>Polish</a:t>
            </a:r>
            <a:endParaRPr lang="pl-PL" sz="60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714744" y="5922552"/>
            <a:ext cx="22860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FF0000"/>
                </a:solidFill>
              </a:rPr>
              <a:t>Room</a:t>
            </a:r>
            <a:endParaRPr lang="pl-PL" sz="6000" b="1" dirty="0" smtClean="0">
              <a:solidFill>
                <a:srgbClr val="FF0000"/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ransition advTm="1750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07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3000364" y="-71462"/>
            <a:ext cx="3500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solidFill>
                  <a:srgbClr val="05055F"/>
                </a:solidFill>
              </a:rPr>
              <a:t>Computer</a:t>
            </a:r>
            <a:endParaRPr lang="pl-PL" sz="6000" b="1" dirty="0">
              <a:solidFill>
                <a:srgbClr val="05055F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571868" y="5929330"/>
            <a:ext cx="3357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05055F"/>
                </a:solidFill>
              </a:rPr>
              <a:t>Room</a:t>
            </a:r>
            <a:endParaRPr lang="pl-PL" sz="6000" b="1" dirty="0">
              <a:solidFill>
                <a:srgbClr val="05055F"/>
              </a:solidFill>
            </a:endParaRPr>
          </a:p>
        </p:txBody>
      </p:sp>
    </p:spTree>
  </p:cSld>
  <p:clrMapOvr>
    <a:masterClrMapping/>
  </p:clrMapOvr>
  <p:transition advTm="1781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asto_panorama_grybowa_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143240" y="428604"/>
            <a:ext cx="371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err="1" smtClean="0"/>
              <a:t>Our</a:t>
            </a:r>
            <a:r>
              <a:rPr lang="pl-PL" sz="5400" dirty="0" smtClean="0"/>
              <a:t> Town</a:t>
            </a:r>
            <a:endParaRPr lang="pl-PL" sz="54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714612" y="1391181"/>
            <a:ext cx="4357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 smtClean="0"/>
              <a:t>Grybów</a:t>
            </a:r>
            <a:endParaRPr lang="pl-PL" sz="8000" b="1" dirty="0"/>
          </a:p>
        </p:txBody>
      </p:sp>
    </p:spTree>
  </p:cSld>
  <p:clrMapOvr>
    <a:masterClrMapping/>
  </p:clrMapOvr>
  <p:transition advTm="1735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07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3071802" y="-142900"/>
            <a:ext cx="37147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solidFill>
                  <a:srgbClr val="05055F"/>
                </a:solidFill>
              </a:rPr>
              <a:t>Computer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714744" y="5857892"/>
            <a:ext cx="30718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05055F"/>
                </a:solidFill>
              </a:rPr>
              <a:t>Room</a:t>
            </a:r>
            <a:endParaRPr lang="pl-PL" sz="6000" b="1" dirty="0" smtClean="0">
              <a:solidFill>
                <a:srgbClr val="05055F"/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ransition advTm="1719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06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3071802" y="-71462"/>
            <a:ext cx="4643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D1D161"/>
                </a:solidFill>
              </a:rPr>
              <a:t>Historical</a:t>
            </a:r>
            <a:endParaRPr lang="pl-PL" sz="6000" b="1" dirty="0">
              <a:solidFill>
                <a:srgbClr val="D1D16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571868" y="5929330"/>
            <a:ext cx="3286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D1D161"/>
                </a:solidFill>
              </a:rPr>
              <a:t>Room</a:t>
            </a:r>
            <a:endParaRPr lang="pl-PL" sz="6000" b="1" dirty="0">
              <a:solidFill>
                <a:srgbClr val="D1D161"/>
              </a:solidFill>
            </a:endParaRPr>
          </a:p>
        </p:txBody>
      </p:sp>
    </p:spTree>
  </p:cSld>
  <p:clrMapOvr>
    <a:masterClrMapping/>
  </p:clrMapOvr>
  <p:transition advTm="2297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06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3214678" y="-71462"/>
            <a:ext cx="42862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D1D161"/>
                </a:solidFill>
              </a:rPr>
              <a:t>Historical</a:t>
            </a:r>
            <a:endParaRPr lang="pl-PL" sz="6000" b="1" dirty="0" smtClean="0">
              <a:solidFill>
                <a:srgbClr val="D1D161"/>
              </a:solidFill>
            </a:endParaRP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786182" y="5922552"/>
            <a:ext cx="31432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D1D161"/>
                </a:solidFill>
              </a:rPr>
              <a:t>Room</a:t>
            </a:r>
            <a:endParaRPr lang="pl-PL" sz="6000" b="1" dirty="0" smtClean="0">
              <a:solidFill>
                <a:srgbClr val="D1D161"/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ransition advTm="2063"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0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3500430" y="-71462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163E50"/>
                </a:solidFill>
              </a:rPr>
              <a:t>Biology</a:t>
            </a:r>
            <a:endParaRPr lang="pl-PL" sz="6000" b="1" dirty="0">
              <a:solidFill>
                <a:srgbClr val="163E5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571868" y="5929330"/>
            <a:ext cx="3357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163E50"/>
                </a:solidFill>
              </a:rPr>
              <a:t>Room</a:t>
            </a:r>
            <a:endParaRPr lang="pl-PL" sz="6000" b="1" dirty="0">
              <a:solidFill>
                <a:srgbClr val="163E50"/>
              </a:solidFill>
            </a:endParaRPr>
          </a:p>
        </p:txBody>
      </p:sp>
    </p:spTree>
  </p:cSld>
  <p:clrMapOvr>
    <a:masterClrMapping/>
  </p:clrMapOvr>
  <p:transition advTm="1844"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160930_1405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pole tekstowe 3"/>
          <p:cNvSpPr txBox="1"/>
          <p:nvPr/>
        </p:nvSpPr>
        <p:spPr>
          <a:xfrm>
            <a:off x="3428992" y="-71462"/>
            <a:ext cx="46434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163E50"/>
                </a:solidFill>
              </a:rPr>
              <a:t>Biology</a:t>
            </a:r>
            <a:endParaRPr lang="pl-PL" sz="6000" b="1" dirty="0" smtClean="0">
              <a:solidFill>
                <a:srgbClr val="163E50"/>
              </a:solidFill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786182" y="5929330"/>
            <a:ext cx="22860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163E50"/>
                </a:solidFill>
              </a:rPr>
              <a:t>Room</a:t>
            </a:r>
            <a:endParaRPr lang="pl-PL" sz="6000" b="1" dirty="0" smtClean="0">
              <a:solidFill>
                <a:srgbClr val="163E50"/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ransition advTm="1671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04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pole tekstowe 3"/>
          <p:cNvSpPr txBox="1"/>
          <p:nvPr/>
        </p:nvSpPr>
        <p:spPr>
          <a:xfrm>
            <a:off x="3428992" y="-71462"/>
            <a:ext cx="27860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solidFill>
                  <a:schemeClr val="accent5"/>
                </a:solidFill>
              </a:rPr>
              <a:t>German</a:t>
            </a:r>
          </a:p>
          <a:p>
            <a:endParaRPr lang="pl-PL" dirty="0">
              <a:solidFill>
                <a:schemeClr val="accent5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786182" y="5929330"/>
            <a:ext cx="21431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accent5"/>
                </a:solidFill>
              </a:rPr>
              <a:t>Room</a:t>
            </a:r>
            <a:endParaRPr lang="pl-PL" sz="6000" b="1" dirty="0" smtClean="0">
              <a:solidFill>
                <a:schemeClr val="accent5"/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ransition advTm="2141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04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357554" y="-71462"/>
            <a:ext cx="4929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solidFill>
                  <a:schemeClr val="accent5"/>
                </a:solidFill>
              </a:rPr>
              <a:t>German</a:t>
            </a:r>
            <a:endParaRPr lang="pl-PL" sz="6000" b="1" dirty="0">
              <a:solidFill>
                <a:schemeClr val="accent5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500430" y="5929330"/>
            <a:ext cx="364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accent5"/>
                </a:solidFill>
              </a:rPr>
              <a:t>Room</a:t>
            </a:r>
            <a:endParaRPr lang="pl-PL" sz="6000" b="1" dirty="0">
              <a:solidFill>
                <a:schemeClr val="accent5"/>
              </a:solidFill>
            </a:endParaRPr>
          </a:p>
        </p:txBody>
      </p:sp>
      <p:pic>
        <p:nvPicPr>
          <p:cNvPr id="5" name="Obraz 4" descr="20160930_1404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 advTm="1953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0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3643306" y="-71462"/>
            <a:ext cx="5072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5B0505"/>
                </a:solidFill>
              </a:rPr>
              <a:t>Gym</a:t>
            </a:r>
            <a:endParaRPr lang="pl-PL" sz="6000" b="1" dirty="0">
              <a:solidFill>
                <a:srgbClr val="5B0505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214678" y="5786454"/>
            <a:ext cx="3500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 err="1" smtClean="0">
                <a:solidFill>
                  <a:srgbClr val="5B0505"/>
                </a:solidFill>
              </a:rPr>
              <a:t>Room</a:t>
            </a:r>
            <a:endParaRPr lang="pl-PL" sz="8000" b="1" dirty="0">
              <a:solidFill>
                <a:srgbClr val="5B0505"/>
              </a:solidFill>
            </a:endParaRPr>
          </a:p>
        </p:txBody>
      </p:sp>
    </p:spTree>
  </p:cSld>
  <p:clrMapOvr>
    <a:masterClrMapping/>
  </p:clrMapOvr>
  <p:transition advTm="1782">
    <p:wipe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04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3071802" y="-158431"/>
            <a:ext cx="4786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/>
              <a:t>Corridor</a:t>
            </a:r>
            <a:endParaRPr lang="pl-PL" sz="6000" b="1" dirty="0"/>
          </a:p>
        </p:txBody>
      </p:sp>
    </p:spTree>
  </p:cSld>
  <p:clrMapOvr>
    <a:masterClrMapping/>
  </p:clrMapOvr>
  <p:transition advTm="1171"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43108" y="859208"/>
            <a:ext cx="5643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dirty="0" smtClean="0">
                <a:solidFill>
                  <a:schemeClr val="bg1"/>
                </a:solidFill>
              </a:rPr>
              <a:t>Jan </a:t>
            </a:r>
            <a:r>
              <a:rPr lang="pl-PL" sz="9600" dirty="0" err="1" smtClean="0">
                <a:solidFill>
                  <a:schemeClr val="bg1"/>
                </a:solidFill>
              </a:rPr>
              <a:t>Fyda</a:t>
            </a:r>
            <a:endParaRPr lang="pl-PL" sz="9600" dirty="0">
              <a:solidFill>
                <a:schemeClr val="bg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000232" y="3430976"/>
            <a:ext cx="5572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dirty="0" err="1" smtClean="0">
                <a:solidFill>
                  <a:schemeClr val="bg1"/>
                </a:solidFill>
              </a:rPr>
              <a:t>Class</a:t>
            </a:r>
            <a:r>
              <a:rPr lang="pl-PL" sz="9600" dirty="0" smtClean="0">
                <a:solidFill>
                  <a:schemeClr val="bg1"/>
                </a:solidFill>
              </a:rPr>
              <a:t> : I B</a:t>
            </a:r>
            <a:endParaRPr lang="pl-PL" sz="9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78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udynki_docieplenie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690543"/>
            <a:ext cx="3929090" cy="5238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4572000" y="571480"/>
            <a:ext cx="40005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J</a:t>
            </a:r>
            <a:r>
              <a:rPr lang="pl-PL" sz="4000" dirty="0" smtClean="0"/>
              <a:t>unior High </a:t>
            </a:r>
            <a:r>
              <a:rPr lang="pl-PL" sz="4000" dirty="0" smtClean="0"/>
              <a:t>School  </a:t>
            </a:r>
            <a:r>
              <a:rPr lang="pl-PL" sz="4000" dirty="0" smtClean="0"/>
              <a:t>Gimnazjum</a:t>
            </a:r>
          </a:p>
          <a:p>
            <a:r>
              <a:rPr lang="pl-PL" sz="4000" dirty="0" err="1" smtClean="0"/>
              <a:t>Im.Ks</a:t>
            </a:r>
            <a:r>
              <a:rPr lang="pl-PL" sz="4000" dirty="0" smtClean="0"/>
              <a:t>. Stanisława </a:t>
            </a:r>
            <a:r>
              <a:rPr lang="pl-PL" sz="4000" dirty="0" smtClean="0"/>
              <a:t>Konarskiego </a:t>
            </a:r>
            <a:r>
              <a:rPr lang="pl-PL" sz="4000" dirty="0" smtClean="0"/>
              <a:t>in Grybów</a:t>
            </a:r>
            <a:endParaRPr lang="pl-PL" sz="4000" dirty="0"/>
          </a:p>
        </p:txBody>
      </p:sp>
    </p:spTree>
  </p:cSld>
  <p:clrMapOvr>
    <a:masterClrMapping/>
  </p:clrMapOvr>
  <p:transition advTm="3391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1003_1214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2714612" y="-71462"/>
            <a:ext cx="3786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tx2"/>
                </a:solidFill>
              </a:rPr>
              <a:t>Geography</a:t>
            </a:r>
            <a:endParaRPr lang="pl-PL" sz="6000" b="1" dirty="0">
              <a:solidFill>
                <a:schemeClr val="tx2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857488" y="6000768"/>
            <a:ext cx="3357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 err="1" smtClean="0">
                <a:solidFill>
                  <a:schemeClr val="tx2"/>
                </a:solidFill>
              </a:rPr>
              <a:t>Room</a:t>
            </a:r>
            <a:endParaRPr lang="pl-PL" sz="6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Tm="225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20161003_121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pole tekstowe 5"/>
          <p:cNvSpPr txBox="1"/>
          <p:nvPr/>
        </p:nvSpPr>
        <p:spPr>
          <a:xfrm>
            <a:off x="2714612" y="0"/>
            <a:ext cx="4000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 err="1" smtClean="0">
                <a:solidFill>
                  <a:schemeClr val="tx2"/>
                </a:solidFill>
              </a:rPr>
              <a:t>Geography</a:t>
            </a:r>
            <a:endParaRPr lang="pl-PL" sz="6000" b="1" dirty="0">
              <a:solidFill>
                <a:schemeClr val="tx2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714744" y="5929330"/>
            <a:ext cx="32147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tx2"/>
                </a:solidFill>
              </a:rPr>
              <a:t>Room</a:t>
            </a:r>
            <a:endParaRPr lang="pl-PL" sz="6000" b="1" dirty="0" smtClean="0">
              <a:solidFill>
                <a:schemeClr val="tx2"/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ransition advTm="2688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1003_1212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2857488" y="0"/>
            <a:ext cx="4357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tx2"/>
                </a:solidFill>
              </a:rPr>
              <a:t>Geography</a:t>
            </a:r>
            <a:endParaRPr lang="pl-PL" sz="6000" b="1" dirty="0" smtClean="0">
              <a:solidFill>
                <a:schemeClr val="tx2"/>
              </a:solidFill>
            </a:endParaRPr>
          </a:p>
          <a:p>
            <a:endParaRPr lang="pl-PL" sz="60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643306" y="5919164"/>
            <a:ext cx="3214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tx2"/>
                </a:solidFill>
              </a:rPr>
              <a:t>Room</a:t>
            </a:r>
            <a:endParaRPr lang="pl-PL" sz="6000" b="1" dirty="0" smtClean="0">
              <a:solidFill>
                <a:schemeClr val="tx2"/>
              </a:solidFill>
            </a:endParaRPr>
          </a:p>
          <a:p>
            <a:endParaRPr lang="pl-PL" sz="6000" dirty="0"/>
          </a:p>
        </p:txBody>
      </p:sp>
    </p:spTree>
  </p:cSld>
  <p:clrMapOvr>
    <a:masterClrMapping/>
  </p:clrMapOvr>
  <p:transition advTm="2484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11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3071802" y="-71462"/>
            <a:ext cx="414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solidFill>
                  <a:srgbClr val="7030A0"/>
                </a:solidFill>
              </a:rPr>
              <a:t>       Art</a:t>
            </a:r>
            <a:endParaRPr lang="pl-PL" sz="6000" b="1" dirty="0">
              <a:solidFill>
                <a:srgbClr val="7030A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428992" y="5929330"/>
            <a:ext cx="371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7030A0"/>
                </a:solidFill>
              </a:rPr>
              <a:t>Room</a:t>
            </a:r>
            <a:endParaRPr lang="pl-PL" sz="6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advTm="1797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11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3214678" y="-142900"/>
            <a:ext cx="3786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solidFill>
                  <a:srgbClr val="7030A0"/>
                </a:solidFill>
              </a:rPr>
              <a:t> </a:t>
            </a:r>
            <a:r>
              <a:rPr lang="pl-PL" sz="6000" b="1" dirty="0" smtClean="0">
                <a:solidFill>
                  <a:srgbClr val="7030A0"/>
                </a:solidFill>
              </a:rPr>
              <a:t> Art</a:t>
            </a:r>
            <a:endParaRPr lang="pl-PL" sz="6000" b="1" dirty="0" smtClean="0">
              <a:solidFill>
                <a:srgbClr val="7030A0"/>
              </a:solidFill>
            </a:endParaRPr>
          </a:p>
          <a:p>
            <a:endParaRPr lang="pl-PL" sz="60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643306" y="5857892"/>
            <a:ext cx="32861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rgbClr val="7030A0"/>
                </a:solidFill>
              </a:rPr>
              <a:t>Room</a:t>
            </a:r>
            <a:endParaRPr lang="pl-PL" sz="6000" b="1" dirty="0" smtClean="0">
              <a:solidFill>
                <a:srgbClr val="7030A0"/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ransition advTm="2422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60930_141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3357554" y="-24"/>
            <a:ext cx="2786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Physics</a:t>
            </a:r>
            <a:endParaRPr lang="pl-PL" sz="6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571868" y="6000768"/>
            <a:ext cx="3000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Room</a:t>
            </a:r>
            <a:endParaRPr lang="pl-PL" sz="6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357554" y="0"/>
            <a:ext cx="2786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Physics</a:t>
            </a:r>
            <a:endParaRPr lang="pl-PL" sz="6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Tm="2485"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71</Words>
  <Application>Microsoft Office PowerPoint</Application>
  <PresentationFormat>Pokaz na ekranie (4:3)</PresentationFormat>
  <Paragraphs>56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2" baseType="lpstr">
      <vt:lpstr>Arial</vt:lpstr>
      <vt:lpstr>Calibri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Jan</dc:creator>
  <cp:lastModifiedBy>Gimnazjum</cp:lastModifiedBy>
  <cp:revision>16</cp:revision>
  <dcterms:created xsi:type="dcterms:W3CDTF">2016-10-04T14:36:41Z</dcterms:created>
  <dcterms:modified xsi:type="dcterms:W3CDTF">2016-10-13T16:22:09Z</dcterms:modified>
</cp:coreProperties>
</file>