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7" r:id="rId13"/>
    <p:sldId id="268" r:id="rId14"/>
    <p:sldId id="266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685B-1AD2-466C-8D7B-05EE4AD7BF49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4A5F-2DDD-459D-9910-DF993F799DE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 rot="320929">
            <a:off x="238499" y="615171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Middle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</a:t>
            </a:r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Grybów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500330" cy="2538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3214678" y="2428868"/>
            <a:ext cx="571504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-33813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There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is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a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secondary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school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in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Grybów, </a:t>
            </a:r>
          </a:p>
          <a:p>
            <a:pPr indent="-33813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where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students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are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treated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really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pl-PL" sz="32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well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. ;)</a:t>
            </a:r>
            <a:endParaRPr lang="pl-PL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6" name="Obraz 5" descr="erasmus-plu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500702"/>
            <a:ext cx="4657725" cy="1190625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600" dirty="0" err="1" smtClean="0"/>
              <a:t>Here</a:t>
            </a:r>
            <a:r>
              <a:rPr lang="pl-PL" sz="1600" dirty="0" smtClean="0"/>
              <a:t> we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 smtClean="0"/>
              <a:t>studing</a:t>
            </a:r>
            <a:r>
              <a:rPr lang="pl-PL" sz="1600" dirty="0" smtClean="0"/>
              <a:t> </a:t>
            </a:r>
            <a:r>
              <a:rPr lang="pl-PL" sz="1600" dirty="0" err="1" smtClean="0"/>
              <a:t>about</a:t>
            </a:r>
            <a:r>
              <a:rPr lang="pl-PL" sz="1600" dirty="0" smtClean="0"/>
              <a:t> </a:t>
            </a:r>
            <a:r>
              <a:rPr lang="pl-PL" sz="1600" dirty="0" smtClean="0"/>
              <a:t>a computer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pic>
        <p:nvPicPr>
          <p:cNvPr id="5" name="Symbol zastępczy obrazu 4" descr="20161003_1300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01" b="5101"/>
          <a:stretch>
            <a:fillRect/>
          </a:stretch>
        </p:blipFill>
        <p:spPr/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IT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85720" y="628652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Teacher</a:t>
            </a:r>
            <a:r>
              <a:rPr lang="pl-PL" dirty="0" smtClean="0"/>
              <a:t> of </a:t>
            </a:r>
            <a:r>
              <a:rPr lang="pl-PL" dirty="0" err="1" smtClean="0"/>
              <a:t>Informatics</a:t>
            </a:r>
            <a:r>
              <a:rPr lang="pl-PL" dirty="0" smtClean="0"/>
              <a:t> : </a:t>
            </a:r>
            <a:r>
              <a:rPr lang="pl-PL" dirty="0" err="1" smtClean="0"/>
              <a:t>Mr</a:t>
            </a:r>
            <a:r>
              <a:rPr lang="pl-PL" dirty="0" smtClean="0"/>
              <a:t> Tomasz </a:t>
            </a:r>
            <a:r>
              <a:rPr lang="pl-PL" dirty="0" err="1" smtClean="0"/>
              <a:t>Skrabski</a:t>
            </a:r>
            <a:r>
              <a:rPr lang="pl-PL" dirty="0" smtClean="0"/>
              <a:t>, </a:t>
            </a:r>
            <a:r>
              <a:rPr lang="pl-PL" dirty="0" err="1" smtClean="0"/>
              <a:t>Mr</a:t>
            </a:r>
            <a:r>
              <a:rPr lang="pl-PL" dirty="0" smtClean="0"/>
              <a:t> Marceli Stanisz</a:t>
            </a: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160930_0836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2715577" cy="4525962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86182" y="78579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looks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studing</a:t>
            </a:r>
            <a:r>
              <a:rPr lang="pl-PL" dirty="0" smtClean="0"/>
              <a:t> German </a:t>
            </a:r>
            <a:r>
              <a:rPr lang="pl-PL" dirty="0" err="1" smtClean="0"/>
              <a:t>language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German </a:t>
            </a:r>
            <a:r>
              <a:rPr lang="pl-PL" sz="1600" i="1" dirty="0" err="1" smtClean="0"/>
              <a:t>language</a:t>
            </a:r>
            <a:r>
              <a:rPr lang="pl-PL" sz="1600" i="1" dirty="0" smtClean="0"/>
              <a:t>: Adrianna Holender </a:t>
            </a:r>
            <a:endParaRPr lang="pl-PL" sz="1600" i="1" dirty="0"/>
          </a:p>
        </p:txBody>
      </p:sp>
      <p:pic>
        <p:nvPicPr>
          <p:cNvPr id="7" name="Obraz 6" descr="20161003_11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1" y="2285992"/>
            <a:ext cx="5357851" cy="321471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+mn-lt"/>
              </a:rPr>
              <a:t>LANGUAGE CLASS</a:t>
            </a:r>
            <a:endParaRPr lang="pl-PL" dirty="0"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728" y="121442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second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</a:t>
            </a: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studing</a:t>
            </a:r>
            <a:r>
              <a:rPr lang="pl-PL" dirty="0" smtClean="0"/>
              <a:t>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 descr="20161003_093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6429420" cy="385765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57158" y="621508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Teacher</a:t>
            </a:r>
            <a:r>
              <a:rPr lang="pl-PL" dirty="0" smtClean="0"/>
              <a:t> of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– </a:t>
            </a:r>
            <a:r>
              <a:rPr lang="pl-PL" dirty="0" err="1" smtClean="0"/>
              <a:t>Mordarska</a:t>
            </a:r>
            <a:r>
              <a:rPr lang="pl-PL" dirty="0" smtClean="0"/>
              <a:t> Maria, Janusz Magdalena</a:t>
            </a:r>
            <a:endParaRPr lang="pl-PL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CLASS</a:t>
            </a:r>
            <a:endParaRPr lang="pl-PL" b="0" dirty="0">
              <a:effectLst/>
              <a:latin typeface="+mn-lt"/>
            </a:endParaRPr>
          </a:p>
        </p:txBody>
      </p:sp>
      <p:pic>
        <p:nvPicPr>
          <p:cNvPr id="3" name="Obraz 2" descr="20161003_130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857364"/>
            <a:ext cx="5595945" cy="335756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14348" y="4714884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Polish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Language</a:t>
            </a:r>
            <a:r>
              <a:rPr lang="pl-PL" sz="1600" i="1" dirty="0" smtClean="0"/>
              <a:t> – </a:t>
            </a:r>
            <a:r>
              <a:rPr lang="pl-PL" sz="1600" i="1" dirty="0" err="1" smtClean="0"/>
              <a:t>M</a:t>
            </a:r>
            <a:r>
              <a:rPr lang="pl-PL" sz="1600" i="1" dirty="0" err="1" smtClean="0"/>
              <a:t>rs</a:t>
            </a:r>
            <a:r>
              <a:rPr lang="pl-PL" sz="1600" i="1" dirty="0" smtClean="0"/>
              <a:t> </a:t>
            </a:r>
            <a:r>
              <a:rPr lang="pl-PL" sz="1600" i="1" dirty="0" smtClean="0"/>
              <a:t>Aneta Święs, </a:t>
            </a:r>
            <a:r>
              <a:rPr lang="pl-PL" sz="1600" i="1" dirty="0" err="1" smtClean="0"/>
              <a:t>M</a:t>
            </a:r>
            <a:r>
              <a:rPr lang="pl-PL" sz="1600" i="1" dirty="0" err="1" smtClean="0"/>
              <a:t>rs</a:t>
            </a:r>
            <a:r>
              <a:rPr lang="pl-PL" sz="1600" i="1" dirty="0" smtClean="0"/>
              <a:t> </a:t>
            </a:r>
            <a:r>
              <a:rPr lang="pl-PL" sz="1600" i="1" dirty="0" smtClean="0"/>
              <a:t>Marta Michalik, </a:t>
            </a:r>
            <a:r>
              <a:rPr lang="pl-PL" sz="1600" i="1" dirty="0" err="1" smtClean="0"/>
              <a:t>M</a:t>
            </a:r>
            <a:r>
              <a:rPr lang="pl-PL" sz="1600" i="1" dirty="0" err="1" smtClean="0"/>
              <a:t>rs</a:t>
            </a:r>
            <a:r>
              <a:rPr lang="pl-PL" sz="1600" i="1" dirty="0" smtClean="0"/>
              <a:t> </a:t>
            </a:r>
            <a:r>
              <a:rPr lang="pl-PL" sz="1600" i="1" dirty="0" smtClean="0"/>
              <a:t>Bogusława Nowak, </a:t>
            </a:r>
            <a:r>
              <a:rPr lang="pl-PL" sz="1600" i="1" dirty="0" err="1" smtClean="0"/>
              <a:t>M</a:t>
            </a:r>
            <a:r>
              <a:rPr lang="pl-PL" sz="1600" i="1" dirty="0" err="1" smtClean="0"/>
              <a:t>r</a:t>
            </a:r>
            <a:r>
              <a:rPr lang="pl-PL" sz="1600" i="1" dirty="0" smtClean="0"/>
              <a:t> </a:t>
            </a:r>
            <a:r>
              <a:rPr lang="pl-PL" sz="1600" i="1" dirty="0" smtClean="0"/>
              <a:t>Łukasz Stelmach</a:t>
            </a:r>
            <a:endParaRPr lang="pl-PL" sz="16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500166" y="1214422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Polishs</a:t>
            </a:r>
            <a:r>
              <a:rPr lang="pl-PL" dirty="0" smtClean="0"/>
              <a:t>’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61003_102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5123">
            <a:off x="430592" y="156763"/>
            <a:ext cx="2228851" cy="3714752"/>
          </a:xfrm>
          <a:prstGeom prst="rect">
            <a:avLst/>
          </a:prstGeom>
        </p:spPr>
      </p:pic>
      <p:pic>
        <p:nvPicPr>
          <p:cNvPr id="6" name="Obraz 5" descr="20161003_102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18" y="0"/>
            <a:ext cx="2786082" cy="4643471"/>
          </a:xfrm>
          <a:prstGeom prst="rect">
            <a:avLst/>
          </a:prstGeom>
        </p:spPr>
      </p:pic>
      <p:pic>
        <p:nvPicPr>
          <p:cNvPr id="7" name="Obraz 6" descr="20161003_102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9356">
            <a:off x="2279738" y="3111844"/>
            <a:ext cx="4840553" cy="290433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86050" y="785794"/>
            <a:ext cx="3929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err="1" smtClean="0">
                <a:solidFill>
                  <a:srgbClr val="FFFF00"/>
                </a:solidFill>
              </a:rPr>
              <a:t>Biological</a:t>
            </a:r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err="1" smtClean="0">
                <a:solidFill>
                  <a:srgbClr val="FFFF00"/>
                </a:solidFill>
              </a:rPr>
              <a:t>class</a:t>
            </a:r>
            <a:endParaRPr lang="pl-PL" sz="4400" dirty="0" smtClean="0">
              <a:solidFill>
                <a:srgbClr val="FFFF00"/>
              </a:solidFill>
            </a:endParaRPr>
          </a:p>
          <a:p>
            <a:endParaRPr lang="pl-PL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2786050" y="228599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biology</a:t>
            </a:r>
            <a:r>
              <a:rPr lang="pl-PL" dirty="0" smtClean="0"/>
              <a:t> </a:t>
            </a:r>
            <a:r>
              <a:rPr lang="pl-PL" dirty="0" err="1" smtClean="0"/>
              <a:t>lessons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71538" y="6072206"/>
            <a:ext cx="785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biology</a:t>
            </a:r>
            <a:r>
              <a:rPr lang="pl-PL" sz="1600" i="1" dirty="0" smtClean="0"/>
              <a:t> –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. Alina Polańska,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. Katarzyna Kusiak-Matusik</a:t>
            </a:r>
          </a:p>
          <a:p>
            <a:endParaRPr lang="pl-PL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61004_113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452937" cy="2671762"/>
          </a:xfrm>
          <a:prstGeom prst="rect">
            <a:avLst/>
          </a:prstGeom>
        </p:spPr>
      </p:pic>
      <p:pic>
        <p:nvPicPr>
          <p:cNvPr id="6" name="Obraz 5" descr="20161004_11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738557" cy="224313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4282" y="3571876"/>
            <a:ext cx="864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rgbClr val="FFFF00"/>
                </a:solidFill>
              </a:rPr>
              <a:t>Historical</a:t>
            </a:r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err="1" smtClean="0">
                <a:solidFill>
                  <a:srgbClr val="FFFF00"/>
                </a:solidFill>
              </a:rPr>
              <a:t>class</a:t>
            </a:r>
            <a:endParaRPr lang="pl-PL" sz="4400" dirty="0" smtClean="0">
              <a:solidFill>
                <a:srgbClr val="FFFF00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studing</a:t>
            </a:r>
            <a:r>
              <a:rPr lang="pl-PL" dirty="0" smtClean="0"/>
              <a:t> </a:t>
            </a:r>
            <a:r>
              <a:rPr lang="pl-PL" dirty="0" err="1" smtClean="0"/>
              <a:t>History</a:t>
            </a:r>
            <a:r>
              <a:rPr lang="pl-PL" dirty="0" smtClean="0"/>
              <a:t> and </a:t>
            </a:r>
            <a:r>
              <a:rPr lang="pl-PL" dirty="0" err="1" smtClean="0"/>
              <a:t>Knowledge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Country.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600" i="1" dirty="0" err="1" smtClean="0"/>
              <a:t>Mrs</a:t>
            </a:r>
            <a:r>
              <a:rPr lang="pl-PL" sz="1600" i="1" dirty="0" smtClean="0"/>
              <a:t> Grażyna Blicharz,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 Barbara Glińska,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 Janina </a:t>
            </a:r>
            <a:r>
              <a:rPr lang="pl-PL" sz="1600" i="1" dirty="0" err="1" smtClean="0"/>
              <a:t>Skraba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Mr</a:t>
            </a:r>
            <a:r>
              <a:rPr lang="pl-PL" sz="1600" i="1" dirty="0" smtClean="0"/>
              <a:t> Tomasz </a:t>
            </a:r>
            <a:r>
              <a:rPr lang="pl-PL" sz="1600" i="1" dirty="0" err="1" smtClean="0"/>
              <a:t>Skrabski</a:t>
            </a:r>
            <a:r>
              <a:rPr lang="pl-PL" sz="1600" i="1" dirty="0" smtClean="0"/>
              <a:t> </a:t>
            </a:r>
            <a:endParaRPr lang="pl-PL" sz="1600" i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85720" y="571480"/>
            <a:ext cx="9072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err="1" smtClean="0">
                <a:solidFill>
                  <a:srgbClr val="FFFF00"/>
                </a:solidFill>
              </a:rPr>
              <a:t>Class</a:t>
            </a:r>
            <a:r>
              <a:rPr lang="pl-PL" sz="4400" dirty="0" smtClean="0">
                <a:solidFill>
                  <a:srgbClr val="FFFF00"/>
                </a:solidFill>
              </a:rPr>
              <a:t> of  </a:t>
            </a:r>
            <a:r>
              <a:rPr lang="pl-PL" sz="4400" dirty="0" err="1" smtClean="0">
                <a:solidFill>
                  <a:srgbClr val="FFFF00"/>
                </a:solidFill>
              </a:rPr>
              <a:t>Religion</a:t>
            </a:r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err="1" smtClean="0">
                <a:solidFill>
                  <a:srgbClr val="FFFF00"/>
                </a:solidFill>
              </a:rPr>
              <a:t>Education</a:t>
            </a:r>
            <a:r>
              <a:rPr lang="pl-PL" sz="4400" dirty="0" smtClean="0">
                <a:solidFill>
                  <a:srgbClr val="FFFF00"/>
                </a:solidFill>
              </a:rPr>
              <a:t> </a:t>
            </a:r>
            <a:r>
              <a:rPr lang="pl-PL" sz="4400" dirty="0" smtClean="0">
                <a:solidFill>
                  <a:srgbClr val="FFFF00"/>
                </a:solidFill>
              </a:rPr>
              <a:t>and </a:t>
            </a:r>
            <a:r>
              <a:rPr lang="pl-PL" sz="4400" dirty="0" err="1" smtClean="0">
                <a:solidFill>
                  <a:srgbClr val="FFFF00"/>
                </a:solidFill>
              </a:rPr>
              <a:t>Music</a:t>
            </a:r>
            <a:endParaRPr lang="pl-PL" sz="4400" dirty="0" smtClean="0">
              <a:solidFill>
                <a:srgbClr val="FFFF00"/>
              </a:solidFill>
            </a:endParaRPr>
          </a:p>
          <a:p>
            <a:endParaRPr lang="pl-PL" dirty="0" smtClean="0"/>
          </a:p>
          <a:p>
            <a:pPr algn="ctr"/>
            <a:r>
              <a:rPr lang="pl-PL" dirty="0" err="1" smtClean="0"/>
              <a:t>Here</a:t>
            </a:r>
            <a:r>
              <a:rPr lang="pl-PL" dirty="0" smtClean="0"/>
              <a:t> we </a:t>
            </a:r>
            <a:r>
              <a:rPr lang="pl-PL" dirty="0" err="1" smtClean="0"/>
              <a:t>studing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creed</a:t>
            </a:r>
            <a:r>
              <a:rPr lang="pl-PL" dirty="0" smtClean="0"/>
              <a:t> and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music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Obraz 5" descr="20161003_093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285992"/>
            <a:ext cx="6215106" cy="372906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0034" y="614364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Music</a:t>
            </a:r>
            <a:r>
              <a:rPr lang="pl-PL" sz="1600" i="1" dirty="0" smtClean="0"/>
              <a:t> –Albina </a:t>
            </a:r>
            <a:r>
              <a:rPr lang="pl-PL" sz="1600" i="1" dirty="0" err="1" smtClean="0"/>
              <a:t>Gambal</a:t>
            </a:r>
            <a:endParaRPr lang="pl-PL" sz="1600" i="1" dirty="0" smtClean="0"/>
          </a:p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 </a:t>
            </a:r>
            <a:r>
              <a:rPr lang="pl-PL" sz="1600" i="1" dirty="0" err="1" smtClean="0"/>
              <a:t>Religion</a:t>
            </a:r>
            <a:r>
              <a:rPr lang="pl-PL" sz="1600" i="1" dirty="0" smtClean="0"/>
              <a:t>: Albina </a:t>
            </a:r>
            <a:r>
              <a:rPr lang="pl-PL" sz="1600" i="1" dirty="0" err="1" smtClean="0"/>
              <a:t>Gambal</a:t>
            </a:r>
            <a:r>
              <a:rPr lang="pl-PL" sz="1600" i="1" dirty="0" smtClean="0"/>
              <a:t>, ks. Janusz </a:t>
            </a:r>
            <a:r>
              <a:rPr lang="pl-PL" sz="1600" i="1" dirty="0" err="1" smtClean="0"/>
              <a:t>Szpilowski</a:t>
            </a:r>
            <a:r>
              <a:rPr lang="pl-PL" sz="1600" i="1" dirty="0" smtClean="0"/>
              <a:t>, ks. Janusz Mąka</a:t>
            </a:r>
          </a:p>
          <a:p>
            <a:endParaRPr lang="pl-PL" sz="1600" i="1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0" dirty="0" smtClean="0">
                <a:solidFill>
                  <a:srgbClr val="FFFF00"/>
                </a:solidFill>
                <a:effectLst/>
                <a:latin typeface="+mn-lt"/>
              </a:rPr>
              <a:t>MATEMATICAL</a:t>
            </a:r>
            <a:endParaRPr lang="pl-PL" sz="4400" b="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14480" y="121442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Who</a:t>
            </a:r>
            <a:r>
              <a:rPr lang="pl-PL" sz="2000" dirty="0" smtClean="0"/>
              <a:t> </a:t>
            </a:r>
            <a:r>
              <a:rPr lang="pl-PL" sz="2000" dirty="0" err="1" smtClean="0"/>
              <a:t>likes</a:t>
            </a:r>
            <a:r>
              <a:rPr lang="pl-PL" sz="2000" dirty="0" smtClean="0"/>
              <a:t> </a:t>
            </a:r>
            <a:r>
              <a:rPr lang="pl-PL" sz="2000" dirty="0" err="1" smtClean="0"/>
              <a:t>Maths</a:t>
            </a:r>
            <a:r>
              <a:rPr lang="pl-PL" sz="2000" dirty="0" smtClean="0"/>
              <a:t>? ;)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0161003_112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524507" cy="33147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0034" y="585789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1600" i="1" dirty="0" err="1" smtClean="0"/>
              <a:t>Teacher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Maths</a:t>
            </a:r>
            <a:r>
              <a:rPr lang="pl-PL" sz="1600" i="1" dirty="0" smtClean="0"/>
              <a:t> : </a:t>
            </a:r>
            <a:r>
              <a:rPr lang="pl-PL" sz="1600" i="1" dirty="0" err="1" smtClean="0"/>
              <a:t>Mr</a:t>
            </a:r>
            <a:r>
              <a:rPr lang="pl-PL" sz="1600" i="1" dirty="0" smtClean="0"/>
              <a:t> Marceli Stanisz,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. Albina </a:t>
            </a:r>
            <a:r>
              <a:rPr lang="pl-PL" sz="1600" i="1" dirty="0" err="1" smtClean="0"/>
              <a:t>Gambal</a:t>
            </a:r>
            <a:r>
              <a:rPr lang="pl-PL" sz="1600" i="1" dirty="0" smtClean="0"/>
              <a:t>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 Lucyna Brońska, </a:t>
            </a:r>
            <a:r>
              <a:rPr lang="pl-PL" sz="1600" i="1" dirty="0" err="1" smtClean="0"/>
              <a:t>Mr</a:t>
            </a:r>
            <a:r>
              <a:rPr lang="pl-PL" sz="1600" i="1" dirty="0" smtClean="0"/>
              <a:t> Jerzy Udziela,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. Katarzyna Wiatr,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 Agnieszka </a:t>
            </a:r>
            <a:r>
              <a:rPr lang="pl-PL" sz="1600" i="1" dirty="0" err="1" smtClean="0"/>
              <a:t>Skrabska</a:t>
            </a:r>
            <a:r>
              <a:rPr lang="pl-PL" sz="1600" i="1" dirty="0" smtClean="0"/>
              <a:t> </a:t>
            </a:r>
            <a:endParaRPr lang="pl-PL" sz="1600" i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161003_1212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>
            <a:off x="0" y="2237875"/>
            <a:ext cx="9144000" cy="4620126"/>
          </a:xfrm>
        </p:spPr>
      </p:pic>
      <p:sp>
        <p:nvSpPr>
          <p:cNvPr id="10" name="pole tekstowe 9"/>
          <p:cNvSpPr txBox="1"/>
          <p:nvPr/>
        </p:nvSpPr>
        <p:spPr>
          <a:xfrm>
            <a:off x="1428728" y="357166"/>
            <a:ext cx="9215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CLASS</a:t>
            </a:r>
            <a:endParaRPr lang="pl-PL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57488" y="107154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studing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1928802"/>
            <a:ext cx="9572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/>
              <a:t>Teacher</a:t>
            </a:r>
            <a:r>
              <a:rPr lang="pl-PL" sz="1600" i="1" dirty="0" smtClean="0"/>
              <a:t> of </a:t>
            </a:r>
            <a:r>
              <a:rPr lang="pl-PL" sz="1600" i="1" dirty="0" err="1" smtClean="0"/>
              <a:t>Geography</a:t>
            </a:r>
            <a:r>
              <a:rPr lang="pl-PL" sz="1600" i="1" dirty="0" smtClean="0"/>
              <a:t> – </a:t>
            </a:r>
            <a:r>
              <a:rPr lang="pl-PL" sz="1600" i="1" dirty="0" err="1" smtClean="0"/>
              <a:t>Mrs</a:t>
            </a:r>
            <a:r>
              <a:rPr lang="pl-PL" sz="1600" i="1" dirty="0" smtClean="0"/>
              <a:t>. Alicja Blicharz</a:t>
            </a:r>
            <a:endParaRPr lang="pl-PL" sz="1600" i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857224" y="1500174"/>
            <a:ext cx="7162800" cy="1005422"/>
          </a:xfrm>
        </p:spPr>
        <p:txBody>
          <a:bodyPr>
            <a:normAutofit fontScale="92500" lnSpcReduction="20000"/>
          </a:bodyPr>
          <a:lstStyle/>
          <a:p>
            <a:pPr algn="l"/>
            <a:endParaRPr lang="pl-PL" sz="1600" i="1" dirty="0" smtClean="0"/>
          </a:p>
          <a:p>
            <a:pPr algn="l"/>
            <a:endParaRPr lang="pl-PL" sz="1700" i="1" dirty="0" smtClean="0"/>
          </a:p>
          <a:p>
            <a:pPr algn="l"/>
            <a:r>
              <a:rPr lang="pl-PL" sz="1700" i="1" dirty="0" err="1" smtClean="0"/>
              <a:t>Teacher</a:t>
            </a:r>
            <a:r>
              <a:rPr lang="pl-PL" sz="1700" i="1" dirty="0" smtClean="0"/>
              <a:t> of </a:t>
            </a:r>
            <a:r>
              <a:rPr lang="pl-PL" sz="1700" i="1" dirty="0" err="1" smtClean="0"/>
              <a:t>Physics</a:t>
            </a:r>
            <a:r>
              <a:rPr lang="pl-PL" sz="1700" i="1" dirty="0" smtClean="0"/>
              <a:t>: </a:t>
            </a:r>
            <a:r>
              <a:rPr lang="pl-PL" sz="1700" i="1" dirty="0" err="1" smtClean="0"/>
              <a:t>Mrs</a:t>
            </a:r>
            <a:r>
              <a:rPr lang="pl-PL" sz="1700" i="1" dirty="0" smtClean="0"/>
              <a:t> </a:t>
            </a:r>
            <a:r>
              <a:rPr lang="pl-PL" sz="1700" i="1" dirty="0" smtClean="0"/>
              <a:t>Gertruda Mitoraj</a:t>
            </a:r>
          </a:p>
          <a:p>
            <a:pPr algn="l"/>
            <a:r>
              <a:rPr lang="pl-PL" sz="1700" i="1" dirty="0" err="1" smtClean="0"/>
              <a:t>Teacher</a:t>
            </a:r>
            <a:r>
              <a:rPr lang="pl-PL" sz="1700" i="1" dirty="0" smtClean="0"/>
              <a:t> of </a:t>
            </a:r>
            <a:r>
              <a:rPr lang="pl-PL" sz="1700" i="1" dirty="0" err="1" smtClean="0"/>
              <a:t>Chemistry</a:t>
            </a:r>
            <a:r>
              <a:rPr lang="pl-PL" sz="1700" i="1" dirty="0" smtClean="0"/>
              <a:t> </a:t>
            </a:r>
            <a:r>
              <a:rPr lang="pl-PL" sz="1700" i="1" dirty="0" smtClean="0"/>
              <a:t>: </a:t>
            </a:r>
            <a:r>
              <a:rPr lang="pl-PL" sz="1700" i="1" dirty="0" err="1" smtClean="0"/>
              <a:t>Mrs</a:t>
            </a:r>
            <a:r>
              <a:rPr lang="pl-PL" sz="1700" i="1" dirty="0" smtClean="0"/>
              <a:t> </a:t>
            </a:r>
            <a:r>
              <a:rPr lang="pl-PL" sz="1700" i="1" dirty="0" smtClean="0"/>
              <a:t>Katarzyna Kusiak-Matusik</a:t>
            </a:r>
            <a:endParaRPr lang="pl-PL" sz="1700" i="1" dirty="0"/>
          </a:p>
        </p:txBody>
      </p:sp>
      <p:pic>
        <p:nvPicPr>
          <p:cNvPr id="5" name="Symbol zastępczy obrazu 4" descr="20161003_1032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>
            <a:off x="500034" y="2757624"/>
            <a:ext cx="8115328" cy="4100376"/>
          </a:xfrm>
        </p:spPr>
      </p:pic>
      <p:sp>
        <p:nvSpPr>
          <p:cNvPr id="9" name="pole tekstowe 8"/>
          <p:cNvSpPr txBox="1"/>
          <p:nvPr/>
        </p:nvSpPr>
        <p:spPr>
          <a:xfrm>
            <a:off x="857224" y="357166"/>
            <a:ext cx="907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FF00"/>
                </a:solidFill>
              </a:rPr>
              <a:t>CHEMICAL AND PHYSICAL</a:t>
            </a:r>
            <a:endParaRPr lang="pl-PL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udynki_dociepleni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7817">
            <a:off x="714348" y="357166"/>
            <a:ext cx="3786214" cy="485778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072066" y="228599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 smtClean="0"/>
              <a:t>It</a:t>
            </a:r>
            <a:r>
              <a:rPr lang="pl-PL" sz="4000" dirty="0" smtClean="0"/>
              <a:t> </a:t>
            </a:r>
            <a:r>
              <a:rPr lang="pl-PL" sz="4000" dirty="0" err="1" smtClean="0"/>
              <a:t>looks</a:t>
            </a:r>
            <a:r>
              <a:rPr lang="pl-PL" sz="4000" dirty="0" smtClean="0"/>
              <a:t> </a:t>
            </a:r>
            <a:r>
              <a:rPr lang="pl-PL" sz="4000" dirty="0" err="1" smtClean="0"/>
              <a:t>like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school</a:t>
            </a:r>
            <a:r>
              <a:rPr lang="pl-PL" sz="4000" dirty="0" smtClean="0"/>
              <a:t> </a:t>
            </a:r>
            <a:r>
              <a:rPr lang="pl-PL" sz="4000" dirty="0" err="1" smtClean="0"/>
              <a:t>outdoor</a:t>
            </a:r>
            <a:endParaRPr lang="pl-PL" sz="4000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Anna Gomułka 1A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85786" y="642918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THANK YOU VERY MUCH ! </a:t>
            </a:r>
            <a:r>
              <a:rPr lang="pl-PL" sz="7200" dirty="0" smtClean="0">
                <a:sym typeface="Wingdings" pitchFamily="2" charset="2"/>
              </a:rPr>
              <a:t></a:t>
            </a:r>
            <a:endParaRPr lang="pl-PL" sz="7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2000" b="1" dirty="0" smtClean="0"/>
              <a:t>Patron of </a:t>
            </a:r>
            <a:r>
              <a:rPr lang="pl-PL" sz="2000" b="1" dirty="0" err="1" smtClean="0"/>
              <a:t>these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school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is</a:t>
            </a:r>
            <a:r>
              <a:rPr lang="pl-PL" sz="2000" b="1" dirty="0" smtClean="0"/>
              <a:t> Stanisław Konarski. He </a:t>
            </a:r>
            <a:r>
              <a:rPr lang="pl-PL" sz="2000" b="1" dirty="0" smtClean="0"/>
              <a:t>was  </a:t>
            </a:r>
            <a:r>
              <a:rPr lang="en-US" sz="2000" b="1" dirty="0" smtClean="0"/>
              <a:t>poet, translator, editor, teacher and founder of the </a:t>
            </a:r>
            <a:r>
              <a:rPr lang="en-US" sz="2000" b="1" dirty="0" err="1" smtClean="0"/>
              <a:t>Collegium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Nobilium</a:t>
            </a:r>
            <a:r>
              <a:rPr lang="pl-PL" sz="2000" b="1" dirty="0" smtClean="0"/>
              <a:t>.</a:t>
            </a:r>
          </a:p>
          <a:p>
            <a:endParaRPr lang="pl-PL" dirty="0"/>
          </a:p>
        </p:txBody>
      </p:sp>
      <p:pic>
        <p:nvPicPr>
          <p:cNvPr id="5" name="Symbol zastępczy obrazu 4" descr="20160930_0834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>
            <a:off x="500034" y="357166"/>
            <a:ext cx="8201052" cy="4143689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</a:t>
            </a:r>
            <a:r>
              <a:rPr lang="pl-PL" dirty="0" smtClean="0"/>
              <a:t> </a:t>
            </a:r>
            <a:r>
              <a:rPr lang="pl-PL" dirty="0" smtClean="0"/>
              <a:t>SCHOOL </a:t>
            </a:r>
            <a:r>
              <a:rPr lang="pl-PL" dirty="0" smtClean="0"/>
              <a:t>PATRON</a:t>
            </a:r>
            <a:endParaRPr lang="pl-PL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214414" y="5357826"/>
            <a:ext cx="7162800" cy="648232"/>
          </a:xfrm>
        </p:spPr>
        <p:txBody>
          <a:bodyPr/>
          <a:lstStyle/>
          <a:p>
            <a:endParaRPr lang="en-US" dirty="0" smtClean="0"/>
          </a:p>
          <a:p>
            <a:r>
              <a:rPr lang="pl-PL" sz="2000" b="1" dirty="0" smtClean="0"/>
              <a:t>I</a:t>
            </a:r>
            <a:r>
              <a:rPr lang="en-US" sz="2000" b="1" dirty="0" smtClean="0"/>
              <a:t>t </a:t>
            </a:r>
            <a:r>
              <a:rPr lang="en-US" sz="1800" b="1" dirty="0" smtClean="0"/>
              <a:t>looks like a signboard for Erasmus</a:t>
            </a:r>
            <a:r>
              <a:rPr lang="pl-PL" sz="1800" b="1" dirty="0" smtClean="0"/>
              <a:t>+, </a:t>
            </a:r>
            <a:r>
              <a:rPr lang="pl-PL" sz="1800" b="1" dirty="0" err="1" smtClean="0"/>
              <a:t>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looks</a:t>
            </a:r>
            <a:r>
              <a:rPr lang="pl-PL" sz="1800" b="1" dirty="0" smtClean="0"/>
              <a:t> </a:t>
            </a:r>
            <a:r>
              <a:rPr lang="pl-PL" sz="1800" b="1" dirty="0" smtClean="0"/>
              <a:t>nice? :) </a:t>
            </a:r>
            <a:endParaRPr lang="en-US" sz="1800" b="1" dirty="0" smtClean="0"/>
          </a:p>
          <a:p>
            <a:endParaRPr lang="pl-PL" dirty="0"/>
          </a:p>
        </p:txBody>
      </p:sp>
      <p:pic>
        <p:nvPicPr>
          <p:cNvPr id="5" name="Symbol zastępczy obrazu 4" descr="20160930_0834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>
            <a:off x="285720" y="285728"/>
            <a:ext cx="8686800" cy="438912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ERASMUS+</a:t>
            </a:r>
            <a:endParaRPr lang="pl-PL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b="1" dirty="0" err="1" smtClean="0"/>
              <a:t>This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is</a:t>
            </a:r>
            <a:r>
              <a:rPr lang="pl-PL" sz="1800" b="1" dirty="0" smtClean="0"/>
              <a:t> my </a:t>
            </a:r>
            <a:r>
              <a:rPr lang="pl-PL" sz="1800" b="1" dirty="0" err="1" smtClean="0"/>
              <a:t>class</a:t>
            </a:r>
            <a:r>
              <a:rPr lang="pl-PL" sz="1800" b="1" dirty="0" smtClean="0"/>
              <a:t>. </a:t>
            </a:r>
            <a:r>
              <a:rPr lang="pl-PL" sz="1800" b="1" dirty="0" err="1" smtClean="0"/>
              <a:t>Welcome</a:t>
            </a:r>
            <a:r>
              <a:rPr lang="pl-PL" sz="1800" b="1" dirty="0" smtClean="0"/>
              <a:t> to </a:t>
            </a:r>
            <a:r>
              <a:rPr lang="pl-PL" sz="1800" b="1" dirty="0" err="1" smtClean="0"/>
              <a:t>class</a:t>
            </a:r>
            <a:r>
              <a:rPr lang="pl-PL" sz="1800" b="1" dirty="0" smtClean="0"/>
              <a:t> 1A. </a:t>
            </a:r>
          </a:p>
          <a:p>
            <a:r>
              <a:rPr lang="pl-PL" sz="1800" b="1" dirty="0" smtClean="0"/>
              <a:t>I </a:t>
            </a:r>
            <a:r>
              <a:rPr lang="pl-PL" sz="1800" b="1" dirty="0" err="1" smtClean="0"/>
              <a:t>really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like</a:t>
            </a:r>
            <a:r>
              <a:rPr lang="pl-PL" sz="1800" b="1" dirty="0" smtClean="0"/>
              <a:t> my </a:t>
            </a:r>
            <a:r>
              <a:rPr lang="pl-PL" sz="1800" b="1" dirty="0" err="1" smtClean="0"/>
              <a:t>class</a:t>
            </a:r>
            <a:r>
              <a:rPr lang="pl-PL" sz="1800" b="1" dirty="0" smtClean="0"/>
              <a:t>, </a:t>
            </a:r>
            <a:r>
              <a:rPr lang="pl-PL" sz="1800" b="1" dirty="0" err="1" smtClean="0"/>
              <a:t>they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are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funny</a:t>
            </a:r>
            <a:r>
              <a:rPr lang="pl-PL" sz="1800" b="1" dirty="0" smtClean="0"/>
              <a:t> and </a:t>
            </a:r>
            <a:r>
              <a:rPr lang="pl-PL" sz="1800" b="1" dirty="0" err="1" smtClean="0"/>
              <a:t>cool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people</a:t>
            </a:r>
            <a:r>
              <a:rPr lang="pl-PL" sz="1800" b="1" dirty="0" smtClean="0"/>
              <a:t>  ;) </a:t>
            </a:r>
            <a:endParaRPr lang="pl-PL" sz="1800" b="1" dirty="0"/>
          </a:p>
        </p:txBody>
      </p:sp>
      <p:pic>
        <p:nvPicPr>
          <p:cNvPr id="5" name="Symbol zastępczy obrazu 4" descr="14520615_592400504273599_4532274842948744851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17" b="5017"/>
          <a:stretch>
            <a:fillRect/>
          </a:stretch>
        </p:blipFill>
        <p:spPr>
          <a:xfrm>
            <a:off x="418124" y="285728"/>
            <a:ext cx="8341875" cy="4214842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PEOPLE IN MY CLASS</a:t>
            </a:r>
            <a:endParaRPr lang="pl-PL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LIBRARY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4348" y="92867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This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place, </a:t>
            </a:r>
            <a:r>
              <a:rPr lang="en-US" b="1" dirty="0" smtClean="0"/>
              <a:t>where we can always find books and check our knowledge</a:t>
            </a:r>
            <a:r>
              <a:rPr lang="en-US" dirty="0" smtClean="0"/>
              <a:t>.</a:t>
            </a:r>
          </a:p>
        </p:txBody>
      </p:sp>
      <p:pic>
        <p:nvPicPr>
          <p:cNvPr id="10" name="Obraz 9" descr="20160930_083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4870">
            <a:off x="1428728" y="1500174"/>
            <a:ext cx="2714644" cy="4524407"/>
          </a:xfrm>
          <a:prstGeom prst="rect">
            <a:avLst/>
          </a:prstGeom>
        </p:spPr>
      </p:pic>
      <p:pic>
        <p:nvPicPr>
          <p:cNvPr id="11" name="Obraz 10" descr="20160930_083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7052">
            <a:off x="5068852" y="1834735"/>
            <a:ext cx="2828930" cy="471488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357290" y="5857892"/>
            <a:ext cx="7162800" cy="648232"/>
          </a:xfrm>
        </p:spPr>
        <p:txBody>
          <a:bodyPr>
            <a:normAutofit/>
          </a:bodyPr>
          <a:lstStyle/>
          <a:p>
            <a:r>
              <a:rPr lang="pl-PL" sz="1800" b="1" dirty="0" err="1" smtClean="0"/>
              <a:t>It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looks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like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our</a:t>
            </a:r>
            <a:r>
              <a:rPr lang="pl-PL" sz="1800" b="1" dirty="0" smtClean="0"/>
              <a:t> shop </a:t>
            </a:r>
            <a:r>
              <a:rPr lang="pl-PL" sz="1800" b="1" dirty="0" err="1" smtClean="0"/>
              <a:t>in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school</a:t>
            </a:r>
            <a:r>
              <a:rPr lang="pl-PL" sz="1800" b="1" dirty="0" smtClean="0"/>
              <a:t>.  </a:t>
            </a:r>
            <a:r>
              <a:rPr lang="pl-PL" sz="1800" b="1" dirty="0" err="1" smtClean="0"/>
              <a:t>Here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you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can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eat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weel</a:t>
            </a:r>
            <a:r>
              <a:rPr lang="pl-PL" sz="1800" b="1" dirty="0" smtClean="0"/>
              <a:t>.</a:t>
            </a:r>
          </a:p>
          <a:p>
            <a:r>
              <a:rPr lang="en-US" sz="1800" b="1" dirty="0" smtClean="0"/>
              <a:t>Here are the only </a:t>
            </a:r>
            <a:r>
              <a:rPr lang="pl-PL" sz="1800" b="1" dirty="0" err="1" smtClean="0"/>
              <a:t>delicious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things</a:t>
            </a:r>
            <a:r>
              <a:rPr lang="pl-PL" sz="1800" b="1" dirty="0" smtClean="0"/>
              <a:t> ! </a:t>
            </a:r>
            <a:r>
              <a:rPr lang="pl-PL" sz="1800" b="1" dirty="0" smtClean="0"/>
              <a:t>;) </a:t>
            </a:r>
            <a:endParaRPr lang="pl-PL" sz="1800" b="1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075432" cy="562672"/>
          </a:xfrm>
        </p:spPr>
        <p:txBody>
          <a:bodyPr/>
          <a:lstStyle/>
          <a:p>
            <a:r>
              <a:rPr lang="pl-PL" dirty="0" smtClean="0"/>
              <a:t>Shop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endParaRPr lang="pl-PL" dirty="0"/>
          </a:p>
        </p:txBody>
      </p:sp>
      <p:pic>
        <p:nvPicPr>
          <p:cNvPr id="5" name="Obraz 4" descr="20160930_083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15785">
            <a:off x="1601485" y="763830"/>
            <a:ext cx="6310357" cy="378621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1600" b="1" dirty="0" err="1" smtClean="0"/>
              <a:t>Some</a:t>
            </a:r>
            <a:r>
              <a:rPr lang="pl-PL" sz="1600" b="1" dirty="0" smtClean="0"/>
              <a:t> girls </a:t>
            </a:r>
            <a:r>
              <a:rPr lang="pl-PL" sz="1600" b="1" dirty="0" err="1" smtClean="0"/>
              <a:t>in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our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school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playing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volleyball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school</a:t>
            </a:r>
            <a:r>
              <a:rPr lang="pl-PL" sz="1600" b="1" dirty="0" smtClean="0"/>
              <a:t> team ISKRY.</a:t>
            </a:r>
          </a:p>
          <a:p>
            <a:r>
              <a:rPr lang="pl-PL" sz="1600" b="1" dirty="0" err="1" smtClean="0"/>
              <a:t>This</a:t>
            </a:r>
            <a:r>
              <a:rPr lang="pl-PL" sz="1600" b="1" dirty="0" smtClean="0"/>
              <a:t> girls </a:t>
            </a:r>
            <a:r>
              <a:rPr lang="pl-PL" sz="1600" b="1" dirty="0" err="1" smtClean="0"/>
              <a:t>are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playing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volleyball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really</a:t>
            </a:r>
            <a:r>
              <a:rPr lang="pl-PL" sz="1600" b="1" dirty="0" smtClean="0"/>
              <a:t> great and </a:t>
            </a:r>
            <a:r>
              <a:rPr lang="pl-PL" sz="1600" b="1" dirty="0" err="1" smtClean="0"/>
              <a:t>they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have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archievements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</a:t>
            </a:r>
            <a:r>
              <a:rPr lang="pl-PL" sz="1600" b="1" dirty="0" smtClean="0"/>
              <a:t> Poland.  </a:t>
            </a:r>
            <a:endParaRPr lang="pl-PL" sz="1600" b="1" dirty="0"/>
          </a:p>
        </p:txBody>
      </p:sp>
      <p:pic>
        <p:nvPicPr>
          <p:cNvPr id="5" name="Symbol zastępczy obrazu 4" descr="20160930_0839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 rot="359995">
            <a:off x="500034" y="571480"/>
            <a:ext cx="4986341" cy="342902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OUR  </a:t>
            </a:r>
            <a:r>
              <a:rPr lang="pl-PL" dirty="0" smtClean="0"/>
              <a:t>ARCHIEVEMENTS IN SPORT</a:t>
            </a:r>
            <a:endParaRPr lang="pl-PL" dirty="0"/>
          </a:p>
        </p:txBody>
      </p:sp>
      <p:pic>
        <p:nvPicPr>
          <p:cNvPr id="6" name="Obraz 5" descr="200px-Iskry_Grybów_her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2372">
            <a:off x="6137818" y="2099933"/>
            <a:ext cx="2571768" cy="21217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57158" y="6357958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/>
              <a:t>Trainer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our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school</a:t>
            </a:r>
            <a:r>
              <a:rPr lang="pl-PL" sz="1600" i="1" dirty="0" smtClean="0"/>
              <a:t> team </a:t>
            </a:r>
            <a:r>
              <a:rPr lang="pl-PL" sz="1600" i="1" dirty="0" err="1" smtClean="0"/>
              <a:t>is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Mr</a:t>
            </a:r>
            <a:r>
              <a:rPr lang="pl-PL" sz="1600" i="1" dirty="0" smtClean="0"/>
              <a:t> Jerzy Udziela</a:t>
            </a:r>
            <a:endParaRPr lang="pl-PL" sz="1600" i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214414" y="5429264"/>
            <a:ext cx="7162800" cy="648232"/>
          </a:xfrm>
        </p:spPr>
        <p:txBody>
          <a:bodyPr>
            <a:normAutofit/>
          </a:bodyPr>
          <a:lstStyle/>
          <a:p>
            <a:r>
              <a:rPr lang="pl-PL" sz="1600" b="1" dirty="0" err="1" smtClean="0"/>
              <a:t>It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looks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gym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our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school</a:t>
            </a:r>
            <a:r>
              <a:rPr lang="pl-PL" sz="1600" b="1" dirty="0" smtClean="0"/>
              <a:t>. </a:t>
            </a:r>
            <a:r>
              <a:rPr lang="pl-PL" sz="1600" b="1" dirty="0" err="1" smtClean="0"/>
              <a:t>It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is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even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large</a:t>
            </a:r>
            <a:r>
              <a:rPr lang="pl-PL" sz="1600" b="1" dirty="0" smtClean="0"/>
              <a:t>. </a:t>
            </a:r>
          </a:p>
          <a:p>
            <a:r>
              <a:rPr lang="pl-PL" sz="1600" b="1" dirty="0" err="1" smtClean="0"/>
              <a:t>Here</a:t>
            </a:r>
            <a:r>
              <a:rPr lang="pl-PL" sz="1600" b="1" dirty="0" smtClean="0"/>
              <a:t> </a:t>
            </a:r>
            <a:r>
              <a:rPr lang="pl-PL" sz="1600" b="1" dirty="0" smtClean="0"/>
              <a:t>we </a:t>
            </a:r>
            <a:r>
              <a:rPr lang="pl-PL" sz="1600" b="1" dirty="0" err="1" smtClean="0"/>
              <a:t>are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practicing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our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bodys</a:t>
            </a:r>
            <a:r>
              <a:rPr lang="pl-PL" sz="1600" b="1" dirty="0" smtClean="0"/>
              <a:t> and </a:t>
            </a:r>
            <a:r>
              <a:rPr lang="pl-PL" sz="1600" b="1" dirty="0" err="1" smtClean="0"/>
              <a:t>muscles</a:t>
            </a:r>
            <a:r>
              <a:rPr lang="pl-PL" sz="1600" b="1" dirty="0" smtClean="0"/>
              <a:t> :) </a:t>
            </a:r>
          </a:p>
          <a:p>
            <a:endParaRPr lang="pl-PL" sz="1600" b="1" dirty="0"/>
          </a:p>
        </p:txBody>
      </p:sp>
      <p:pic>
        <p:nvPicPr>
          <p:cNvPr id="5" name="Symbol zastępczy obrazu 4" descr="20160930_0837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907" b="7907"/>
          <a:stretch>
            <a:fillRect/>
          </a:stretch>
        </p:blipFill>
        <p:spPr>
          <a:xfrm>
            <a:off x="525388" y="189968"/>
            <a:ext cx="8390012" cy="423916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GYM IN SCHOOL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2844" y="6072206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Teachers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of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Physical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Education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Mrs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Elżbieta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Cygnarowicz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,  </a:t>
            </a:r>
          </a:p>
          <a:p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Mr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Marek Zagórski,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Mr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Jerzy Udziela</a:t>
            </a:r>
            <a:endParaRPr lang="pl-PL" sz="16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445</Words>
  <PresentationFormat>Pokaz na ekranie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Slajd 1</vt:lpstr>
      <vt:lpstr>Slajd 2</vt:lpstr>
      <vt:lpstr>  SCHOOL PATRON</vt:lpstr>
      <vt:lpstr>ERASMUS+</vt:lpstr>
      <vt:lpstr>PEOPLE IN MY CLASS</vt:lpstr>
      <vt:lpstr>OUR LIBRARY</vt:lpstr>
      <vt:lpstr>Shop in school</vt:lpstr>
      <vt:lpstr>OUR  ARCHIEVEMENTS IN SPORT</vt:lpstr>
      <vt:lpstr>GYM IN SCHOOL</vt:lpstr>
      <vt:lpstr>IT</vt:lpstr>
      <vt:lpstr>LANGUAGE CLASS</vt:lpstr>
      <vt:lpstr>LANGUAGE CLASS</vt:lpstr>
      <vt:lpstr>LANGUAGE CLASS</vt:lpstr>
      <vt:lpstr>Slajd 14</vt:lpstr>
      <vt:lpstr>Slajd 15</vt:lpstr>
      <vt:lpstr>Slajd 16</vt:lpstr>
      <vt:lpstr>MATEMATICAL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Anka</dc:creator>
  <cp:lastModifiedBy>user</cp:lastModifiedBy>
  <cp:revision>29</cp:revision>
  <dcterms:created xsi:type="dcterms:W3CDTF">2016-09-30T18:28:08Z</dcterms:created>
  <dcterms:modified xsi:type="dcterms:W3CDTF">2016-10-04T20:14:23Z</dcterms:modified>
</cp:coreProperties>
</file>