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E1F825B-597C-4E25-A4B1-5CE22E85FA8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49F882-58F9-4A17-97C6-465D8147A7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945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58E77D-6688-404F-9C88-BE19310FF3FF}" type="slidenum">
              <a:rPr lang="tr-TR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CC8C-852D-4DFB-8382-0ADE7996C89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8097-A947-420E-93DE-090D31BC22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A511-43BD-480C-B936-90A206CBEA0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495C-432D-4A42-883B-3CD029A1F9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7477-71AD-4821-8321-1BBAD4D07400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AA86-28F6-4AEB-B79D-48789C685D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1227-DB73-4706-A4C5-17755EE0EB1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8A26-DB5D-42DB-B6AF-55A1EB8920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7E5E-E72A-466D-B40D-E8B877B60BC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B613-E198-4450-AA04-98E19AC2D5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8EFE-5964-49BD-BBEF-3C7990434F6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A0DC-A6EB-4273-A4E6-DB6F2B427F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B595-678D-4ED2-883A-1EE98DEF7787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DE97-C94A-4840-8612-E5C3C8F00A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6075-223B-45AC-AE42-079A66152BC0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62D4A-CA2D-45F6-B17D-9713D575BB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23F9-0929-4D86-94F2-7A4D297D4D5D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D9B15-E65A-46B2-B604-07BE7F4F66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D0A5B-EB20-41A5-9D82-EB693F23DC9C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AC07-55EE-4D5D-A3D1-4487CB0EDC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D2F5-911F-4A14-93B3-E07C03A9E678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3E2EF-EF24-40B5-AD82-2688A92A2B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27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23D590-E0B2-4D85-887B-B38132F69FD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F627E7-A135-4A85-89AC-955D0EDAD3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2 Alt Başlık"/>
          <p:cNvSpPr>
            <a:spLocks noGrp="1"/>
          </p:cNvSpPr>
          <p:nvPr>
            <p:ph type="subTitle" idx="1"/>
          </p:nvPr>
        </p:nvSpPr>
        <p:spPr>
          <a:xfrm>
            <a:off x="250825" y="5013325"/>
            <a:ext cx="8281988" cy="1655763"/>
          </a:xfrm>
        </p:spPr>
        <p:txBody>
          <a:bodyPr/>
          <a:lstStyle/>
          <a:p>
            <a:pPr eaLnBrk="1" hangingPunct="1"/>
            <a:r>
              <a:rPr lang="tr-TR" sz="4400" b="1" smtClean="0"/>
              <a:t>ATATÜRK’S CORNER</a:t>
            </a:r>
          </a:p>
        </p:txBody>
      </p:sp>
      <p:pic>
        <p:nvPicPr>
          <p:cNvPr id="14338" name="3 Resim" descr="100_44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ataturk_cocuk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924175"/>
            <a:ext cx="15144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3 İçerik Yer Tutucusu" descr="100_44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333375"/>
            <a:ext cx="5761038" cy="4319588"/>
          </a:xfrm>
        </p:spPr>
      </p:pic>
      <p:sp>
        <p:nvSpPr>
          <p:cNvPr id="15362" name="4 Metin kutusu"/>
          <p:cNvSpPr txBox="1">
            <a:spLocks noChangeArrowheads="1"/>
          </p:cNvSpPr>
          <p:nvPr/>
        </p:nvSpPr>
        <p:spPr bwMode="auto">
          <a:xfrm>
            <a:off x="900113" y="5157788"/>
            <a:ext cx="7416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 b="1">
                <a:latin typeface="Book Antiqua" pitchFamily="18" charset="0"/>
              </a:rPr>
              <a:t>THIS IS MY CLASROOM</a:t>
            </a:r>
          </a:p>
        </p:txBody>
      </p:sp>
      <p:pic>
        <p:nvPicPr>
          <p:cNvPr id="15366" name="Picture 6" descr="Clipart-Cartoon-Design-0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068638"/>
            <a:ext cx="1941513" cy="194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3 İçerik Yer Tutucusu" descr="100_44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60350"/>
            <a:ext cx="5915025" cy="4437063"/>
          </a:xfrm>
        </p:spPr>
      </p:pic>
      <p:sp>
        <p:nvSpPr>
          <p:cNvPr id="16386" name="4 Metin kutusu"/>
          <p:cNvSpPr txBox="1">
            <a:spLocks noChangeArrowheads="1"/>
          </p:cNvSpPr>
          <p:nvPr/>
        </p:nvSpPr>
        <p:spPr bwMode="auto">
          <a:xfrm>
            <a:off x="755650" y="5013325"/>
            <a:ext cx="83883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400" b="1">
                <a:latin typeface="Book Antiqua" pitchFamily="18" charset="0"/>
              </a:rPr>
              <a:t>THİS IS MY MUS</a:t>
            </a:r>
            <a:r>
              <a:rPr lang="tr-TR" sz="4400" b="1"/>
              <a:t>I</a:t>
            </a:r>
            <a:r>
              <a:rPr lang="tr-TR" sz="4400" b="1">
                <a:latin typeface="Book Antiqua" pitchFamily="18" charset="0"/>
              </a:rPr>
              <a:t>C CLASROOM</a:t>
            </a:r>
          </a:p>
        </p:txBody>
      </p:sp>
      <p:pic>
        <p:nvPicPr>
          <p:cNvPr id="16388" name="Picture 4" descr="muzik_cocuk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349500"/>
            <a:ext cx="2695575" cy="252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3 İçerik Yer Tutucusu" descr="100_44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88913"/>
            <a:ext cx="5688013" cy="4265612"/>
          </a:xfrm>
        </p:spPr>
      </p:pic>
      <p:sp>
        <p:nvSpPr>
          <p:cNvPr id="17410" name="4 Metin kutusu"/>
          <p:cNvSpPr txBox="1">
            <a:spLocks noChangeArrowheads="1"/>
          </p:cNvSpPr>
          <p:nvPr/>
        </p:nvSpPr>
        <p:spPr bwMode="auto">
          <a:xfrm>
            <a:off x="468313" y="4941888"/>
            <a:ext cx="83518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400" b="1">
                <a:latin typeface="Book Antiqua" pitchFamily="18" charset="0"/>
              </a:rPr>
              <a:t>THIS IS MY COMPUTER CLASROOM</a:t>
            </a:r>
          </a:p>
        </p:txBody>
      </p:sp>
      <p:pic>
        <p:nvPicPr>
          <p:cNvPr id="17412" name="Picture 4" descr="j03005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573463"/>
            <a:ext cx="1468438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3 Resim" descr="100_44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85750"/>
            <a:ext cx="656431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4 Metin kutusu"/>
          <p:cNvSpPr txBox="1">
            <a:spLocks noChangeArrowheads="1"/>
          </p:cNvSpPr>
          <p:nvPr/>
        </p:nvSpPr>
        <p:spPr bwMode="auto">
          <a:xfrm>
            <a:off x="1258888" y="5300663"/>
            <a:ext cx="6697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400" b="1">
                <a:latin typeface="Book Antiqua" pitchFamily="18" charset="0"/>
              </a:rPr>
              <a:t>THIS IS  CANTEEN</a:t>
            </a:r>
          </a:p>
        </p:txBody>
      </p:sp>
      <p:pic>
        <p:nvPicPr>
          <p:cNvPr id="18436" name="Picture 4" descr="simit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5" y="3898900"/>
            <a:ext cx="2276475" cy="171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2048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NECATİ   ÇETİN   </a:t>
            </a:r>
          </a:p>
          <a:p>
            <a:pPr eaLnBrk="1" hangingPunct="1"/>
            <a:r>
              <a:rPr lang="tr-TR" smtClean="0"/>
              <a:t>6/F   412</a:t>
            </a:r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24</Words>
  <Application>Microsoft Office PowerPoint</Application>
  <PresentationFormat>Ekran Gösterisi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5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Güven</vt:lpstr>
      <vt:lpstr>Güven</vt:lpstr>
      <vt:lpstr>Slayt 1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huriye gündüz</cp:lastModifiedBy>
  <cp:revision>6</cp:revision>
  <dcterms:created xsi:type="dcterms:W3CDTF">2013-10-25T14:12:48Z</dcterms:created>
  <dcterms:modified xsi:type="dcterms:W3CDTF">2016-10-17T20:41:03Z</dcterms:modified>
</cp:coreProperties>
</file>