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58" autoAdjust="0"/>
  </p:normalViewPr>
  <p:slideViewPr>
    <p:cSldViewPr>
      <p:cViewPr varScale="1">
        <p:scale>
          <a:sx n="52" d="100"/>
          <a:sy n="52" d="100"/>
        </p:scale>
        <p:origin x="-4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65BE5E-79EF-4FD6-B51D-1FB89578F3E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EE3FDD-2D3F-4B1B-8154-C2B881F2C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638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0188A3-D75A-454E-A56C-6A4EAE73A23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BE0C-6827-43DF-A2F6-1724B18C6E1D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FE3C-DFAE-49B3-AE4F-323A7A1264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E07C-9A3E-4D4D-A771-8ECEED8611F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F227-4459-4887-BDFF-162C1C568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7F0F-2058-4D39-8F67-E59F23FA1A0F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125A-FC7B-48B5-B0C6-D9FAE0E5ED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31A5-D857-4158-8BC8-C76D258C79AE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4CCB-D82D-4C97-8CB7-AD40C1E8BC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26E1-6E43-4ABD-8659-984D4622ADF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C342-D371-42D6-9346-97B8464C98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8B09-DF52-490F-B4E6-974CBC02E15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D2CBD-038A-4E3E-9A16-CCD51A6A83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1A90-62F0-495F-BA43-1BA3A263A9FA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1A0D-5FD2-46F3-A1B1-09C485BC8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BAB6-A573-4C76-ACDD-B9649C530B82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F9C4-2722-445D-A007-497F6C18FD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BBB5-C9EC-4C50-8937-B7F939EE5008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1033-8E87-41F9-BFDB-B16C1258E6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6D00-F302-449C-AB1B-5B89B3AD189E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88C0-28D9-468B-AC2D-9B6B0E614F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0742-3AEF-4DF9-AA50-E74BC2DD607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9C85-5A01-495A-8319-8F308D1799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11F8A6-8015-4077-86FF-2D5A155F0803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7BBFF-C343-4609-8032-97BDD4F13A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4" r:id="rId2"/>
    <p:sldLayoutId id="2147483933" r:id="rId3"/>
    <p:sldLayoutId id="2147483932" r:id="rId4"/>
    <p:sldLayoutId id="2147483931" r:id="rId5"/>
    <p:sldLayoutId id="2147483930" r:id="rId6"/>
    <p:sldLayoutId id="2147483929" r:id="rId7"/>
    <p:sldLayoutId id="2147483928" r:id="rId8"/>
    <p:sldLayoutId id="2147483927" r:id="rId9"/>
    <p:sldLayoutId id="2147483926" r:id="rId10"/>
    <p:sldLayoutId id="21474839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  <a:p>
            <a:endParaRPr lang="tr-TR" smtClean="0"/>
          </a:p>
          <a:p>
            <a:endParaRPr lang="tr-TR" smtClean="0"/>
          </a:p>
          <a:p>
            <a:pPr algn="ctr"/>
            <a:r>
              <a:rPr lang="tr-TR" smtClean="0"/>
              <a:t>Erasmus+ with Mathmatics Through life </a:t>
            </a:r>
          </a:p>
          <a:p>
            <a:pPr algn="ctr">
              <a:buFont typeface="Arial" charset="0"/>
              <a:buNone/>
            </a:pPr>
            <a:r>
              <a:rPr lang="tr-TR" smtClean="0"/>
              <a:t>2016-2018</a:t>
            </a:r>
          </a:p>
          <a:p>
            <a:pPr algn="ctr"/>
            <a:r>
              <a:rPr lang="tr-TR" smtClean="0"/>
              <a:t>Zağnospaşa Secondary School Balıkesir</a:t>
            </a:r>
          </a:p>
          <a:p>
            <a:pPr algn="ctr">
              <a:buFont typeface="Arial" charset="0"/>
              <a:buNone/>
            </a:pPr>
            <a:r>
              <a:rPr lang="tr-TR" smtClean="0"/>
              <a:t>TURKEY</a:t>
            </a:r>
          </a:p>
          <a:p>
            <a:endParaRPr lang="tr-TR" smtClean="0"/>
          </a:p>
        </p:txBody>
      </p:sp>
      <p:pic>
        <p:nvPicPr>
          <p:cNvPr id="25604" name="Picture 4" descr="31112926_logolar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8281988" cy="173831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Başlık"/>
          <p:cNvSpPr>
            <a:spLocks noGrp="1"/>
          </p:cNvSpPr>
          <p:nvPr>
            <p:ph type="title"/>
          </p:nvPr>
        </p:nvSpPr>
        <p:spPr>
          <a:xfrm>
            <a:off x="0" y="268288"/>
            <a:ext cx="9144000" cy="1398587"/>
          </a:xfrm>
        </p:spPr>
        <p:txBody>
          <a:bodyPr/>
          <a:lstStyle/>
          <a:p>
            <a:r>
              <a:rPr lang="tr-TR" smtClean="0">
                <a:latin typeface="Curlz MT" pitchFamily="82" charset="0"/>
              </a:rPr>
              <a:t>    THIS  IS  A  BUST  OF  ATATÜRK </a:t>
            </a:r>
          </a:p>
        </p:txBody>
      </p:sp>
      <p:pic>
        <p:nvPicPr>
          <p:cNvPr id="23554" name="3 İçerik Yer Tutucusu" descr="IMG_025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5563" y="1600200"/>
            <a:ext cx="6492875" cy="4525963"/>
          </a:xfrm>
        </p:spPr>
      </p:pic>
    </p:spTree>
  </p:cSld>
  <p:clrMapOvr>
    <a:masterClrMapping/>
  </p:clrMapOvr>
  <p:transition advTm="55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Curlz MT" pitchFamily="82" charset="0"/>
              </a:rPr>
              <a:t>        SENA  TEZCAN</a:t>
            </a:r>
            <a:r>
              <a:rPr lang="tr-TR" smtClean="0"/>
              <a:t> </a:t>
            </a:r>
          </a:p>
        </p:txBody>
      </p:sp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smtClean="0">
                <a:latin typeface="Curlz MT" pitchFamily="82" charset="0"/>
              </a:rPr>
              <a:t>      SENA  TEZCAN  6-A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Başlık"/>
          <p:cNvSpPr>
            <a:spLocks noGrp="1"/>
          </p:cNvSpPr>
          <p:nvPr>
            <p:ph type="ctrTitle"/>
          </p:nvPr>
        </p:nvSpPr>
        <p:spPr>
          <a:xfrm>
            <a:off x="1357313" y="260350"/>
            <a:ext cx="6143625" cy="1152525"/>
          </a:xfrm>
        </p:spPr>
        <p:txBody>
          <a:bodyPr/>
          <a:lstStyle/>
          <a:p>
            <a:r>
              <a:rPr lang="tr-TR" smtClean="0">
                <a:latin typeface="Curlz MT" pitchFamily="82" charset="0"/>
              </a:rPr>
              <a:t>THIS  IS  MY SCHOOL 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4445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4" name="3 Resim" descr="IMG_0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143116"/>
            <a:ext cx="5821248" cy="442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734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Başlık"/>
          <p:cNvSpPr>
            <a:spLocks noGrp="1"/>
          </p:cNvSpPr>
          <p:nvPr>
            <p:ph type="title"/>
          </p:nvPr>
        </p:nvSpPr>
        <p:spPr>
          <a:xfrm>
            <a:off x="1428750" y="620713"/>
            <a:ext cx="6715125" cy="1143000"/>
          </a:xfrm>
        </p:spPr>
        <p:txBody>
          <a:bodyPr/>
          <a:lstStyle/>
          <a:p>
            <a:r>
              <a:rPr lang="tr-TR" smtClean="0">
                <a:latin typeface="Curlz MT" pitchFamily="82" charset="0"/>
              </a:rPr>
              <a:t>THIS  IS  MY  CLASROOM</a:t>
            </a:r>
          </a:p>
        </p:txBody>
      </p:sp>
      <p:pic>
        <p:nvPicPr>
          <p:cNvPr id="15362" name="7 İçerik Yer Tutucusu" descr="IMG_023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7588" y="1668463"/>
            <a:ext cx="4568825" cy="4389437"/>
          </a:xfrm>
        </p:spPr>
      </p:pic>
    </p:spTree>
  </p:cSld>
  <p:clrMapOvr>
    <a:masterClrMapping/>
  </p:clrMapOvr>
  <p:transition advTm="4641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Başlık"/>
          <p:cNvSpPr>
            <a:spLocks noGrp="1"/>
          </p:cNvSpPr>
          <p:nvPr>
            <p:ph type="title"/>
          </p:nvPr>
        </p:nvSpPr>
        <p:spPr>
          <a:xfrm>
            <a:off x="0" y="549275"/>
            <a:ext cx="8858250" cy="1143000"/>
          </a:xfrm>
        </p:spPr>
        <p:txBody>
          <a:bodyPr/>
          <a:lstStyle/>
          <a:p>
            <a:r>
              <a:rPr lang="tr-TR" smtClean="0"/>
              <a:t>     </a:t>
            </a:r>
            <a:r>
              <a:rPr lang="tr-TR" smtClean="0">
                <a:latin typeface="Curlz MT" pitchFamily="82" charset="0"/>
              </a:rPr>
              <a:t>THIS  IS  THE  COMPUTER  ROOM</a:t>
            </a:r>
          </a:p>
        </p:txBody>
      </p:sp>
      <p:pic>
        <p:nvPicPr>
          <p:cNvPr id="17410" name="3 İçerik Yer Tutucusu" descr="IMG_024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5188" y="2711450"/>
            <a:ext cx="7413625" cy="2303463"/>
          </a:xfrm>
        </p:spPr>
      </p:pic>
    </p:spTree>
  </p:cSld>
  <p:clrMapOvr>
    <a:masterClrMapping/>
  </p:clrMapOvr>
  <p:transition advTm="3125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5" y="333375"/>
            <a:ext cx="8286750" cy="1069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      </a:t>
            </a:r>
            <a:r>
              <a:rPr lang="tr-TR" dirty="0" smtClean="0">
                <a:latin typeface="Curlz MT" pitchFamily="82" charset="0"/>
              </a:rPr>
              <a:t>THIS  IS  OUR  MEETING  ROOM</a:t>
            </a:r>
            <a:endParaRPr lang="tr-TR" dirty="0">
              <a:latin typeface="Curlz MT" pitchFamily="82" charset="0"/>
            </a:endParaRPr>
          </a:p>
        </p:txBody>
      </p:sp>
      <p:pic>
        <p:nvPicPr>
          <p:cNvPr id="18434" name="3 İçerik Yer Tutucusu" descr="IMG_026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44763" y="1600200"/>
            <a:ext cx="4054475" cy="4525963"/>
          </a:xfrm>
        </p:spPr>
      </p:pic>
      <p:pic>
        <p:nvPicPr>
          <p:cNvPr id="18435" name="4 Resim" descr="IMG_02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071688"/>
            <a:ext cx="3000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5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Başlık"/>
          <p:cNvSpPr>
            <a:spLocks noGrp="1"/>
          </p:cNvSpPr>
          <p:nvPr>
            <p:ph type="title"/>
          </p:nvPr>
        </p:nvSpPr>
        <p:spPr>
          <a:xfrm>
            <a:off x="142875" y="476250"/>
            <a:ext cx="8286750" cy="1143000"/>
          </a:xfrm>
        </p:spPr>
        <p:txBody>
          <a:bodyPr/>
          <a:lstStyle/>
          <a:p>
            <a:r>
              <a:rPr lang="tr-TR" smtClean="0">
                <a:latin typeface="Curlz MT" pitchFamily="82" charset="0"/>
              </a:rPr>
              <a:t>      THIS  IS  OUR  WORKSHOP</a:t>
            </a:r>
          </a:p>
        </p:txBody>
      </p:sp>
      <p:pic>
        <p:nvPicPr>
          <p:cNvPr id="19458" name="3 İçerik Yer Tutucusu" descr="IMG_023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1600" y="1600200"/>
            <a:ext cx="3860800" cy="4525963"/>
          </a:xfrm>
        </p:spPr>
      </p:pic>
      <p:pic>
        <p:nvPicPr>
          <p:cNvPr id="19459" name="4 Resim" descr="IMG_02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857375"/>
            <a:ext cx="38576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Başlık"/>
          <p:cNvSpPr>
            <a:spLocks noGrp="1"/>
          </p:cNvSpPr>
          <p:nvPr>
            <p:ph type="title"/>
          </p:nvPr>
        </p:nvSpPr>
        <p:spPr>
          <a:xfrm>
            <a:off x="214313" y="476250"/>
            <a:ext cx="8358187" cy="1143000"/>
          </a:xfrm>
        </p:spPr>
        <p:txBody>
          <a:bodyPr/>
          <a:lstStyle/>
          <a:p>
            <a:r>
              <a:rPr lang="tr-TR" smtClean="0"/>
              <a:t>       </a:t>
            </a:r>
            <a:r>
              <a:rPr lang="tr-TR" smtClean="0">
                <a:latin typeface="Curlz MT" pitchFamily="82" charset="0"/>
              </a:rPr>
              <a:t>         AWARDS</a:t>
            </a:r>
          </a:p>
        </p:txBody>
      </p:sp>
      <p:pic>
        <p:nvPicPr>
          <p:cNvPr id="20482" name="5 İçerik Yer Tutucusu" descr="IMG_025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5763" y="1600200"/>
            <a:ext cx="5832475" cy="4525963"/>
          </a:xfrm>
        </p:spPr>
      </p:pic>
    </p:spTree>
  </p:cSld>
  <p:clrMapOvr>
    <a:masterClrMapping/>
  </p:clrMapOvr>
  <p:transition advTm="1047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Başlık"/>
          <p:cNvSpPr>
            <a:spLocks noGrp="1"/>
          </p:cNvSpPr>
          <p:nvPr>
            <p:ph type="title"/>
          </p:nvPr>
        </p:nvSpPr>
        <p:spPr>
          <a:xfrm>
            <a:off x="-214313" y="500063"/>
            <a:ext cx="7429501" cy="1008062"/>
          </a:xfrm>
        </p:spPr>
        <p:txBody>
          <a:bodyPr/>
          <a:lstStyle/>
          <a:p>
            <a:r>
              <a:rPr lang="tr-TR" smtClean="0">
                <a:latin typeface="Curlz MT" pitchFamily="82" charset="0"/>
              </a:rPr>
              <a:t>                     CANTEEN</a:t>
            </a:r>
          </a:p>
        </p:txBody>
      </p:sp>
      <p:pic>
        <p:nvPicPr>
          <p:cNvPr id="21506" name="3 İçerik Yer Tutucusu" descr="IMG_025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9525" y="1668463"/>
            <a:ext cx="6584950" cy="4389437"/>
          </a:xfrm>
        </p:spPr>
      </p:pic>
    </p:spTree>
  </p:cSld>
  <p:clrMapOvr>
    <a:masterClrMapping/>
  </p:clrMapOvr>
  <p:transition advTm="3594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/>
          <p:cNvSpPr>
            <a:spLocks noGrp="1"/>
          </p:cNvSpPr>
          <p:nvPr>
            <p:ph type="title"/>
          </p:nvPr>
        </p:nvSpPr>
        <p:spPr>
          <a:xfrm>
            <a:off x="0" y="404813"/>
            <a:ext cx="8697913" cy="1143000"/>
          </a:xfrm>
        </p:spPr>
        <p:txBody>
          <a:bodyPr/>
          <a:lstStyle/>
          <a:p>
            <a:r>
              <a:rPr lang="tr-TR" smtClean="0">
                <a:latin typeface="Curlz MT" pitchFamily="82" charset="0"/>
              </a:rPr>
              <a:t>             SCHOOL  GARDEN</a:t>
            </a:r>
          </a:p>
        </p:txBody>
      </p:sp>
      <p:pic>
        <p:nvPicPr>
          <p:cNvPr id="22530" name="3 İçerik Yer Tutucusu" descr="IMG_028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5763" y="1668463"/>
            <a:ext cx="5832475" cy="4389437"/>
          </a:xfrm>
        </p:spPr>
      </p:pic>
    </p:spTree>
  </p:cSld>
  <p:clrMapOvr>
    <a:masterClrMapping/>
  </p:clrMapOvr>
  <p:transition advTm="5328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49</Words>
  <Application>Microsoft Office PowerPoint</Application>
  <PresentationFormat>Ekran Gösterisi (4:3)</PresentationFormat>
  <Paragraphs>20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Tasarım Şablonu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Calibri</vt:lpstr>
      <vt:lpstr>Arial</vt:lpstr>
      <vt:lpstr>Curlz MT</vt:lpstr>
      <vt:lpstr>Ofis Teması</vt:lpstr>
      <vt:lpstr>Slayt 1</vt:lpstr>
      <vt:lpstr>THIS  IS  MY SCHOOL </vt:lpstr>
      <vt:lpstr>THIS  IS  MY  CLASROOM</vt:lpstr>
      <vt:lpstr>     THIS  IS  THE  COMPUTER  ROOM</vt:lpstr>
      <vt:lpstr>      THIS  IS  OUR  MEETING  ROOM</vt:lpstr>
      <vt:lpstr>      THIS  IS  OUR  WORKSHOP</vt:lpstr>
      <vt:lpstr>                AWARDS</vt:lpstr>
      <vt:lpstr>                     CANTEEN</vt:lpstr>
      <vt:lpstr>             SCHOOL  GARDEN</vt:lpstr>
      <vt:lpstr>    THIS  IS  A  BUST  OF  ATATÜRK </vt:lpstr>
      <vt:lpstr>        SENA  TEZCAN </vt:lpstr>
    </vt:vector>
  </TitlesOfParts>
  <Company>www.katilimsiz.com - YeNiçeRi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  School</dc:title>
  <dc:creator>USER</dc:creator>
  <cp:lastModifiedBy>huriye gündüz</cp:lastModifiedBy>
  <cp:revision>14</cp:revision>
  <dcterms:created xsi:type="dcterms:W3CDTF">2013-11-04T12:10:05Z</dcterms:created>
  <dcterms:modified xsi:type="dcterms:W3CDTF">2016-10-17T20:32:00Z</dcterms:modified>
</cp:coreProperties>
</file>