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4" autoAdjust="0"/>
    <p:restoredTop sz="94660"/>
  </p:normalViewPr>
  <p:slideViewPr>
    <p:cSldViewPr>
      <p:cViewPr varScale="1">
        <p:scale>
          <a:sx n="86" d="100"/>
          <a:sy n="8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2016-10-08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pic>
        <p:nvPicPr>
          <p:cNvPr id="4" name="Obraz 3" descr="imgr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251088" cy="2357454"/>
          </a:xfrm>
          <a:prstGeom prst="rect">
            <a:avLst/>
          </a:prstGeom>
        </p:spPr>
      </p:pic>
      <p:pic>
        <p:nvPicPr>
          <p:cNvPr id="1026" name="Picture 2" descr="C:\Users\Michal\Desktop\ZDJĘCIA DO ERASMUSA\14593416_317853661921017_49451727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928934"/>
            <a:ext cx="3751832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chal\Desktop\ZDJĘCIA DO ERASMUSA\14625504_317849165254800_12234523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80679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Michal\Desktop\ZDJĘCIA DO ERASMUSA\14627692_317849245254792_25033565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3791967" cy="284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2714612" y="4429132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It’s</a:t>
            </a:r>
            <a:r>
              <a:rPr lang="pl-PL" sz="2800" dirty="0" smtClean="0"/>
              <a:t> </a:t>
            </a:r>
            <a:r>
              <a:rPr lang="pl-PL" sz="2800" dirty="0" err="1" smtClean="0"/>
              <a:t>our</a:t>
            </a:r>
            <a:r>
              <a:rPr lang="pl-PL" sz="2800" dirty="0" smtClean="0"/>
              <a:t> </a:t>
            </a:r>
            <a:r>
              <a:rPr lang="pl-PL" sz="2800" dirty="0" err="1" smtClean="0"/>
              <a:t>library</a:t>
            </a:r>
            <a:r>
              <a:rPr lang="pl-PL" sz="2800" dirty="0" smtClean="0"/>
              <a:t>. We </a:t>
            </a:r>
            <a:r>
              <a:rPr lang="pl-PL" sz="2800" dirty="0" err="1" smtClean="0"/>
              <a:t>can</a:t>
            </a:r>
            <a:r>
              <a:rPr lang="pl-PL" sz="2800" dirty="0" smtClean="0"/>
              <a:t> </a:t>
            </a:r>
            <a:r>
              <a:rPr lang="pl-PL" sz="2800" dirty="0" err="1" smtClean="0"/>
              <a:t>read</a:t>
            </a:r>
            <a:r>
              <a:rPr lang="pl-PL" sz="2800" dirty="0" smtClean="0"/>
              <a:t> </a:t>
            </a:r>
            <a:r>
              <a:rPr lang="pl-PL" sz="2800" dirty="0" err="1" smtClean="0"/>
              <a:t>books</a:t>
            </a:r>
            <a:r>
              <a:rPr lang="pl-PL" sz="2800" dirty="0" smtClean="0"/>
              <a:t> </a:t>
            </a:r>
            <a:r>
              <a:rPr lang="pl-PL" sz="2800" dirty="0" err="1" smtClean="0"/>
              <a:t>there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ichal\Desktop\ZDJĘCIA DO ERASMUSA\14627855_317848821921501_143973923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380679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Michal\Desktop\ZDJĘCIA DO ERASMUSA\14628038_317848925254824_12670390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380679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Michal\Desktop\ZDJĘCIA DO ERASMUSA\14607941_317848851921498_79119398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643314"/>
            <a:ext cx="361645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5214942" y="4214818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It’s</a:t>
            </a:r>
            <a:r>
              <a:rPr lang="pl-PL" sz="2800" dirty="0" smtClean="0"/>
              <a:t> </a:t>
            </a:r>
            <a:r>
              <a:rPr lang="pl-PL" sz="2800" dirty="0" err="1" smtClean="0"/>
              <a:t>our</a:t>
            </a:r>
            <a:r>
              <a:rPr lang="pl-PL" sz="2800" dirty="0" smtClean="0"/>
              <a:t> </a:t>
            </a:r>
            <a:r>
              <a:rPr lang="pl-PL" sz="2800" dirty="0" err="1" smtClean="0"/>
              <a:t>Informatics</a:t>
            </a:r>
            <a:r>
              <a:rPr lang="pl-PL" sz="2800" dirty="0" smtClean="0"/>
              <a:t> </a:t>
            </a:r>
            <a:r>
              <a:rPr lang="pl-PL" sz="2800" dirty="0" err="1" smtClean="0"/>
              <a:t>class</a:t>
            </a:r>
            <a:r>
              <a:rPr lang="pl-PL" sz="2800" dirty="0" smtClean="0"/>
              <a:t>. We </a:t>
            </a:r>
            <a:r>
              <a:rPr lang="pl-PL" sz="2800" dirty="0" err="1" smtClean="0"/>
              <a:t>have</a:t>
            </a:r>
            <a:r>
              <a:rPr lang="pl-PL" sz="2800" dirty="0" smtClean="0"/>
              <a:t> </a:t>
            </a:r>
            <a:r>
              <a:rPr lang="pl-PL" sz="2800" dirty="0" err="1" smtClean="0"/>
              <a:t>got</a:t>
            </a:r>
            <a:r>
              <a:rPr lang="pl-PL" sz="2800" dirty="0" smtClean="0"/>
              <a:t> </a:t>
            </a:r>
            <a:r>
              <a:rPr lang="pl-PL" sz="2800" dirty="0" err="1" smtClean="0"/>
              <a:t>Informatic</a:t>
            </a:r>
            <a:r>
              <a:rPr lang="pl-PL" sz="2800" dirty="0" smtClean="0"/>
              <a:t> </a:t>
            </a:r>
            <a:r>
              <a:rPr lang="pl-PL" sz="2800" dirty="0" err="1" smtClean="0"/>
              <a:t>there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ichal\Desktop\ZDJĘCIA DO ERASMUSA\14608197_317852321921151_50515816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321471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Michal\Desktop\ZDJĘCIA DO ERASMUSA\14580608_317852401921143_129974404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7" y="428604"/>
            <a:ext cx="3429024" cy="2214578"/>
          </a:xfrm>
          <a:prstGeom prst="rect">
            <a:avLst/>
          </a:prstGeom>
          <a:noFill/>
        </p:spPr>
      </p:pic>
      <p:pic>
        <p:nvPicPr>
          <p:cNvPr id="12292" name="Picture 4" descr="C:\Users\Michal\Desktop\ZDJĘCIA DO ERASMUSA\14627999_317852078587842_177447346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857496"/>
            <a:ext cx="3500462" cy="196901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429124" y="528638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It’s</a:t>
            </a:r>
            <a:r>
              <a:rPr lang="pl-PL" sz="2800" dirty="0" smtClean="0"/>
              <a:t> </a:t>
            </a:r>
            <a:r>
              <a:rPr lang="pl-PL" sz="2800" dirty="0" err="1" smtClean="0"/>
              <a:t>our</a:t>
            </a:r>
            <a:r>
              <a:rPr lang="pl-PL" sz="2800" dirty="0" smtClean="0"/>
              <a:t> Art </a:t>
            </a:r>
            <a:r>
              <a:rPr lang="pl-PL" sz="2800" dirty="0" err="1" smtClean="0"/>
              <a:t>class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ichal\Desktop\ZDJĘCIA DO ERASMUSA\14610633_317849885254728_157806498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901968" cy="2928958"/>
          </a:xfrm>
          <a:prstGeom prst="rect">
            <a:avLst/>
          </a:prstGeom>
          <a:noFill/>
        </p:spPr>
      </p:pic>
      <p:pic>
        <p:nvPicPr>
          <p:cNvPr id="13315" name="Picture 3" descr="C:\Users\Michal\Desktop\ZDJĘCIA DO ERASMUSA\14607982_317849898588060_42050599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201" y="571479"/>
            <a:ext cx="3977765" cy="298585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428860" y="457200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It’s</a:t>
            </a:r>
            <a:r>
              <a:rPr lang="pl-PL" sz="2800" dirty="0" smtClean="0"/>
              <a:t> </a:t>
            </a:r>
            <a:r>
              <a:rPr lang="pl-PL" sz="2800" dirty="0" err="1" smtClean="0"/>
              <a:t>our</a:t>
            </a:r>
            <a:r>
              <a:rPr lang="pl-PL" sz="2800" dirty="0" smtClean="0"/>
              <a:t> </a:t>
            </a:r>
            <a:r>
              <a:rPr lang="pl-PL" sz="2800" dirty="0" err="1" smtClean="0"/>
              <a:t>Math</a:t>
            </a:r>
            <a:r>
              <a:rPr lang="pl-PL" sz="2800" dirty="0" smtClean="0"/>
              <a:t> </a:t>
            </a:r>
            <a:r>
              <a:rPr lang="pl-PL" sz="2800" dirty="0" err="1" smtClean="0"/>
              <a:t>class</a:t>
            </a:r>
            <a:r>
              <a:rPr lang="pl-PL" sz="2800" smtClean="0"/>
              <a:t>.</a:t>
            </a:r>
            <a:endParaRPr lang="pl-PL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29190" y="4357694"/>
            <a:ext cx="4000528" cy="1357322"/>
          </a:xfrm>
        </p:spPr>
        <p:txBody>
          <a:bodyPr/>
          <a:lstStyle/>
          <a:p>
            <a:pPr algn="ctr">
              <a:buNone/>
            </a:pP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.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got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-785850" y="-285775"/>
            <a:ext cx="142876" cy="56041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2050" name="Picture 2" descr="C:\Users\Michal\Desktop\ZDJĘCIA DO ERASMUSA\14571944_317848651921518_151657876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572032" cy="283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Michal\Desktop\ZDJĘCIA DO ERASMUSA\14642741_317849308588119_28974804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58210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Michal\Desktop\ZDJĘCIA DO ERASMUSA\14593745_317849328588117_8035474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572032" cy="308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5008" y="4000504"/>
            <a:ext cx="2971792" cy="2125659"/>
          </a:xfrm>
        </p:spPr>
        <p:txBody>
          <a:bodyPr/>
          <a:lstStyle/>
          <a:p>
            <a:pPr algn="ctr">
              <a:buNone/>
            </a:pP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.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 </a:t>
            </a:r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 descr="C:\Users\Michal\Desktop\ZDJĘCIA DO ERASMUSA\14580584_317852335254483_135426251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072098" cy="285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Michal\Desktop\ZDJĘCIA DO ERASMUSA\14619984_317852068587843_36048819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508003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Michal\Desktop\ZDJĘCIA DO ERASMUSA\14627831_317849148588135_115163474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7166"/>
            <a:ext cx="251733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43636" y="2428868"/>
            <a:ext cx="2614602" cy="1928826"/>
          </a:xfrm>
        </p:spPr>
        <p:txBody>
          <a:bodyPr/>
          <a:lstStyle/>
          <a:p>
            <a:pPr algn="ctr">
              <a:buNone/>
            </a:pP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.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got</a:t>
            </a:r>
            <a:r>
              <a:rPr lang="pl-PL" dirty="0" smtClean="0"/>
              <a:t>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098" name="Picture 2" descr="C:\Users\Michal\Desktop\ZDJĘCIA DO ERASMUSA\14593478_317853631921020_24977245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529323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Michal\Desktop\ZDJĘCIA DO ERASMUSA\14642715_317853225254394_110587135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5318163" cy="299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14942" y="1600200"/>
            <a:ext cx="3471858" cy="4525963"/>
          </a:xfrm>
        </p:spPr>
        <p:txBody>
          <a:bodyPr/>
          <a:lstStyle/>
          <a:p>
            <a:pPr>
              <a:buNone/>
            </a:pP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smtClean="0"/>
              <a:t>German </a:t>
            </a:r>
            <a:r>
              <a:rPr lang="pl-PL" dirty="0" err="1" smtClean="0"/>
              <a:t>class</a:t>
            </a:r>
            <a:r>
              <a:rPr lang="pl-PL" dirty="0" smtClean="0"/>
              <a:t>.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got</a:t>
            </a:r>
            <a:r>
              <a:rPr lang="pl-PL" dirty="0" smtClean="0"/>
              <a:t> German </a:t>
            </a:r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122" name="Picture 2" descr="C:\Users\Michal\Desktop\ZDJĘCIA DO ERASMUSA\14619979_317849001921483_9174955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714908" cy="265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Michal\Desktop\ZDJĘCIA DO ERASMUSA\14593681_317849015254815_61916027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4714908" cy="265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72198" y="4000504"/>
            <a:ext cx="2828916" cy="18573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Gym</a:t>
            </a:r>
            <a:r>
              <a:rPr lang="pl-PL" dirty="0" smtClean="0"/>
              <a:t>.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got</a:t>
            </a:r>
            <a:r>
              <a:rPr lang="pl-PL" dirty="0" smtClean="0"/>
              <a:t> </a:t>
            </a:r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 err="1" smtClean="0"/>
              <a:t>education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146" name="Picture 2" descr="C:\Users\Michal\Desktop\ZDJĘCIA DO ERASMUSA\14610603_317852205254496_169420314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4572032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Michal\Desktop\ZDJĘCIA DO ERASMUSA\14625405_317852261921157_92528958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29000"/>
            <a:ext cx="4643470" cy="261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Michal\Desktop\ZDJĘCIA DO ERASMUSA\14608021_317852398587810_12173946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642918"/>
            <a:ext cx="307183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chal\Desktop\ZDJĘCIA DO ERASMUSA\14610578_317852035254513_24800333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3628045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Michal\Desktop\ZDJĘCIA DO ERASMUSA\14628070_317849081921475_122119664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42"/>
            <a:ext cx="317502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Michal\Desktop\ZDJĘCIA DO ERASMUSA\14607982_317852088587841_182772266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14620"/>
            <a:ext cx="317502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5500694" y="485776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It’s</a:t>
            </a:r>
            <a:r>
              <a:rPr lang="pl-PL" sz="2800" dirty="0" smtClean="0"/>
              <a:t> </a:t>
            </a:r>
            <a:r>
              <a:rPr lang="pl-PL" sz="2800" dirty="0" err="1" smtClean="0"/>
              <a:t>our</a:t>
            </a:r>
            <a:r>
              <a:rPr lang="pl-PL" sz="2800" dirty="0" smtClean="0"/>
              <a:t> hall. We  </a:t>
            </a:r>
            <a:r>
              <a:rPr lang="pl-PL" sz="2800" dirty="0" err="1" smtClean="0"/>
              <a:t>spends</a:t>
            </a:r>
            <a:r>
              <a:rPr lang="pl-PL" sz="2800" dirty="0" smtClean="0"/>
              <a:t> </a:t>
            </a:r>
            <a:r>
              <a:rPr lang="pl-PL" sz="2800" dirty="0" err="1" smtClean="0"/>
              <a:t>there</a:t>
            </a:r>
            <a:r>
              <a:rPr lang="pl-PL" sz="2800" dirty="0" smtClean="0"/>
              <a:t> </a:t>
            </a:r>
            <a:r>
              <a:rPr lang="pl-PL" sz="2800" dirty="0" err="1" smtClean="0"/>
              <a:t>our</a:t>
            </a:r>
            <a:r>
              <a:rPr lang="pl-PL" sz="2800" dirty="0" smtClean="0"/>
              <a:t> </a:t>
            </a:r>
            <a:r>
              <a:rPr lang="pl-PL" sz="2800" dirty="0" err="1" smtClean="0"/>
              <a:t>free</a:t>
            </a:r>
            <a:r>
              <a:rPr lang="pl-PL" sz="2800" dirty="0" smtClean="0"/>
              <a:t> time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4929198"/>
            <a:ext cx="4286280" cy="1357322"/>
          </a:xfrm>
        </p:spPr>
        <p:txBody>
          <a:bodyPr/>
          <a:lstStyle/>
          <a:p>
            <a:pPr>
              <a:buNone/>
            </a:pP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Geography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.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got</a:t>
            </a:r>
            <a:r>
              <a:rPr lang="pl-PL" dirty="0" smtClean="0"/>
              <a:t> </a:t>
            </a:r>
            <a:r>
              <a:rPr lang="pl-PL" dirty="0" err="1" smtClean="0"/>
              <a:t>Geography</a:t>
            </a:r>
            <a:r>
              <a:rPr lang="pl-PL" dirty="0" smtClean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8194" name="Picture 2" descr="C:\Users\Michal\Desktop\ZDJĘCIA DO ERASMUSA\14618768_317848968588153_71218005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66188"/>
            <a:ext cx="4357718" cy="222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Michal\Desktop\ZDJĘCIA DO ERASMUSA\14627944_317848991921484_208722862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71480"/>
            <a:ext cx="2803942" cy="498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Michal\Desktop\ZDJĘCIA DO ERASMUSA\14593520_317848928588157_100255552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86058"/>
            <a:ext cx="4000528" cy="208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chal\Desktop\ZDJĘCIA DO ERASMUSA\14618641_317848671921516_196256981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500594" cy="280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Michal\Desktop\ZDJĘCIA DO ERASMUSA\14628065_317849341921449_126802941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714776" cy="278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Michal\Desktop\ZDJĘCIA DO ERASMUSA\14619974_317849501921433_135069876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5005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5357818" y="3714752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It’s</a:t>
            </a:r>
            <a:r>
              <a:rPr lang="pl-PL" sz="2800" dirty="0" smtClean="0"/>
              <a:t> </a:t>
            </a:r>
            <a:r>
              <a:rPr lang="pl-PL" sz="2800" dirty="0" err="1" smtClean="0"/>
              <a:t>our</a:t>
            </a:r>
            <a:r>
              <a:rPr lang="pl-PL" sz="2800" dirty="0" smtClean="0"/>
              <a:t> </a:t>
            </a:r>
            <a:r>
              <a:rPr lang="pl-PL" sz="2800" dirty="0" err="1" smtClean="0"/>
              <a:t>chemistry</a:t>
            </a:r>
            <a:r>
              <a:rPr lang="pl-PL" sz="2800" dirty="0" smtClean="0"/>
              <a:t> </a:t>
            </a:r>
            <a:r>
              <a:rPr lang="pl-PL" sz="2800" dirty="0" err="1" smtClean="0"/>
              <a:t>class</a:t>
            </a:r>
            <a:r>
              <a:rPr lang="pl-PL" sz="2800" dirty="0" smtClean="0"/>
              <a:t>. We </a:t>
            </a:r>
            <a:r>
              <a:rPr lang="pl-PL" sz="2800" dirty="0" err="1" smtClean="0"/>
              <a:t>have</a:t>
            </a:r>
            <a:r>
              <a:rPr lang="pl-PL" sz="2800" dirty="0" smtClean="0"/>
              <a:t> </a:t>
            </a:r>
            <a:r>
              <a:rPr lang="pl-PL" sz="2800" dirty="0" err="1" smtClean="0"/>
              <a:t>got</a:t>
            </a:r>
            <a:r>
              <a:rPr lang="pl-PL" sz="2800" dirty="0" smtClean="0"/>
              <a:t> </a:t>
            </a:r>
            <a:r>
              <a:rPr lang="pl-PL" sz="2800" dirty="0" err="1" smtClean="0"/>
              <a:t>chamisry</a:t>
            </a:r>
            <a:r>
              <a:rPr lang="pl-PL" sz="2800" dirty="0" smtClean="0"/>
              <a:t> </a:t>
            </a:r>
            <a:r>
              <a:rPr lang="pl-PL" sz="2800" dirty="0" err="1" smtClean="0"/>
              <a:t>lessons</a:t>
            </a:r>
            <a:r>
              <a:rPr lang="pl-PL" sz="2800" dirty="0" smtClean="0"/>
              <a:t> </a:t>
            </a:r>
            <a:r>
              <a:rPr lang="pl-PL" sz="2800" dirty="0" err="1" smtClean="0"/>
              <a:t>there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122</Words>
  <PresentationFormat>Pokaz na ekranie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Papier</vt:lpstr>
      <vt:lpstr>    </vt:lpstr>
      <vt:lpstr>Slajd 2</vt:lpstr>
      <vt:lpstr>.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Bogdan</dc:creator>
  <cp:lastModifiedBy>Ola</cp:lastModifiedBy>
  <cp:revision>14</cp:revision>
  <dcterms:created xsi:type="dcterms:W3CDTF">2016-10-08T10:32:04Z</dcterms:created>
  <dcterms:modified xsi:type="dcterms:W3CDTF">2016-10-08T12:44:37Z</dcterms:modified>
</cp:coreProperties>
</file>