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2016-10-06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14543455_315648835474833_1276309535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94520"/>
            <a:ext cx="4038600" cy="3537322"/>
          </a:xfrm>
        </p:spPr>
      </p:pic>
      <p:pic>
        <p:nvPicPr>
          <p:cNvPr id="7" name="Symbol zastępczy zawartości 6" descr="14537059_315648752141508_693338678_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285788"/>
            <a:ext cx="4038600" cy="115478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5 </a:t>
            </a:r>
            <a:r>
              <a:rPr lang="pl-PL" dirty="0" err="1" smtClean="0"/>
              <a:t>Physics</a:t>
            </a:r>
            <a:endParaRPr lang="pl-PL" dirty="0"/>
          </a:p>
        </p:txBody>
      </p:sp>
      <p:pic>
        <p:nvPicPr>
          <p:cNvPr id="5" name="Symbol zastępczy zawartości 4" descr="14569237_315648738808176_1129271881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7422"/>
            <a:ext cx="4038600" cy="3031519"/>
          </a:xfrm>
        </p:spPr>
      </p:pic>
      <p:pic>
        <p:nvPicPr>
          <p:cNvPr id="6" name="Symbol zastępczy zawartości 5" descr="14571917_315647845474932_2110862221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25 </a:t>
            </a:r>
            <a:r>
              <a:rPr lang="pl-PL" dirty="0" err="1" smtClean="0"/>
              <a:t>History</a:t>
            </a:r>
            <a:endParaRPr lang="pl-PL" dirty="0"/>
          </a:p>
        </p:txBody>
      </p:sp>
      <p:pic>
        <p:nvPicPr>
          <p:cNvPr id="6" name="Symbol zastępczy zawartości 5" descr="14585751_315649255474791_270440210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  <p:pic>
        <p:nvPicPr>
          <p:cNvPr id="8" name="Symbol zastępczy zawartości 7" descr="14585656_315649185474798_504913887_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13 </a:t>
            </a:r>
            <a:r>
              <a:rPr lang="pl-PL" dirty="0" err="1" smtClean="0"/>
              <a:t>English</a:t>
            </a:r>
            <a:endParaRPr lang="pl-PL" dirty="0"/>
          </a:p>
        </p:txBody>
      </p:sp>
      <p:pic>
        <p:nvPicPr>
          <p:cNvPr id="5" name="Symbol zastępczy zawartości 4" descr="14572652_315648818808168_245137321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Symbol zastępczy zawartości 5" descr="14599916_315648948808155_1121358412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16 </a:t>
            </a:r>
            <a:r>
              <a:rPr lang="pl-PL" dirty="0" err="1" smtClean="0"/>
              <a:t>Music</a:t>
            </a:r>
            <a:r>
              <a:rPr lang="pl-PL" dirty="0" smtClean="0"/>
              <a:t> and </a:t>
            </a:r>
            <a:r>
              <a:rPr lang="pl-PL" dirty="0" err="1" smtClean="0"/>
              <a:t>Religion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" name="Symbol zastępczy zawartości 4" descr="14536718_315647892141594_1525630532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Symbol zastępczy zawartości 5" descr="14569638_315648705474846_30649180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7422"/>
            <a:ext cx="4038600" cy="303151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23 </a:t>
            </a:r>
            <a:r>
              <a:rPr lang="pl-PL" dirty="0" err="1" smtClean="0"/>
              <a:t>Library</a:t>
            </a:r>
            <a:endParaRPr lang="pl-PL" dirty="0"/>
          </a:p>
        </p:txBody>
      </p:sp>
      <p:pic>
        <p:nvPicPr>
          <p:cNvPr id="5" name="Symbol zastępczy zawartości 4" descr="14593774_315648482141535_2016996179_n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988840"/>
            <a:ext cx="5112568" cy="3837678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5805264"/>
            <a:ext cx="643880" cy="320899"/>
          </a:xfrm>
        </p:spPr>
        <p:txBody>
          <a:bodyPr>
            <a:normAutofit fontScale="62500" lnSpcReduction="20000"/>
          </a:bodyPr>
          <a:lstStyle/>
          <a:p>
            <a:endParaRPr lang="pl-PL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7 </a:t>
            </a:r>
            <a:r>
              <a:rPr lang="pl-PL" dirty="0" err="1" smtClean="0"/>
              <a:t>Biology</a:t>
            </a:r>
            <a:endParaRPr lang="pl-PL" dirty="0"/>
          </a:p>
        </p:txBody>
      </p:sp>
      <p:pic>
        <p:nvPicPr>
          <p:cNvPr id="5" name="Symbol zastępczy zawartości 4" descr="14551080_315648842141499_1664554373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Symbol zastępczy zawartości 5" descr="14572591_315649055474811_848250010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15 </a:t>
            </a:r>
            <a:r>
              <a:rPr lang="pl-PL" dirty="0" err="1" smtClean="0"/>
              <a:t>Maths</a:t>
            </a:r>
            <a:endParaRPr lang="pl-PL" dirty="0"/>
          </a:p>
        </p:txBody>
      </p:sp>
      <p:pic>
        <p:nvPicPr>
          <p:cNvPr id="5" name="Symbol zastępczy zawartości 4" descr="14555718_315648782141505_31213031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7422"/>
            <a:ext cx="4038600" cy="3031519"/>
          </a:xfrm>
        </p:spPr>
      </p:pic>
      <p:pic>
        <p:nvPicPr>
          <p:cNvPr id="6" name="Symbol zastępczy zawartości 5" descr="14556129_315648638808186_1077265081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7422"/>
            <a:ext cx="4038600" cy="303151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1 Art</a:t>
            </a:r>
            <a:endParaRPr lang="pl-PL" dirty="0"/>
          </a:p>
        </p:txBody>
      </p:sp>
      <p:pic>
        <p:nvPicPr>
          <p:cNvPr id="5" name="Symbol zastępczy zawartości 4" descr="14522037_315649182141465_776778319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4038600" cy="2271713"/>
          </a:xfrm>
        </p:spPr>
      </p:pic>
      <p:pic>
        <p:nvPicPr>
          <p:cNvPr id="6" name="Symbol zastępczy zawartości 5" descr="14536760_315649075474809_1410534053_o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2420888"/>
            <a:ext cx="2345779" cy="320121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19 </a:t>
            </a:r>
            <a:r>
              <a:rPr lang="pl-PL" dirty="0" err="1" smtClean="0"/>
              <a:t>Gym</a:t>
            </a:r>
            <a:endParaRPr lang="pl-PL" dirty="0"/>
          </a:p>
        </p:txBody>
      </p:sp>
      <p:pic>
        <p:nvPicPr>
          <p:cNvPr id="5" name="Symbol zastępczy zawartości 4" descr="14522471_315649178808132_436577459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Symbol zastępczy zawartości 5" descr="14522283_315649158808134_1839145362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4573" y="1988840"/>
            <a:ext cx="2545854" cy="413732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4 German</a:t>
            </a:r>
            <a:endParaRPr lang="pl-PL" dirty="0"/>
          </a:p>
        </p:txBody>
      </p:sp>
      <p:pic>
        <p:nvPicPr>
          <p:cNvPr id="5" name="Symbol zastępczy zawartości 4" descr="14536705_315648252141558_460841594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Symbol zastępczy zawartości 5" descr="14536712_315648202141563_1500659708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 13 </a:t>
            </a:r>
            <a:r>
              <a:rPr lang="pl-PL" dirty="0" err="1" smtClean="0"/>
              <a:t>Chemistry</a:t>
            </a:r>
            <a:endParaRPr lang="pl-PL" dirty="0"/>
          </a:p>
        </p:txBody>
      </p:sp>
      <p:pic>
        <p:nvPicPr>
          <p:cNvPr id="5" name="Symbol zastępczy zawartości 4" descr="14522350_315647852141598_211984808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573" y="2060848"/>
            <a:ext cx="2545854" cy="4065315"/>
          </a:xfrm>
        </p:spPr>
      </p:pic>
      <p:pic>
        <p:nvPicPr>
          <p:cNvPr id="6" name="Symbol zastępczy zawartości 5" descr="14551106_315647825474934_154069744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3 </a:t>
            </a:r>
            <a:r>
              <a:rPr lang="pl-PL" dirty="0" err="1" smtClean="0"/>
              <a:t>Geography</a:t>
            </a:r>
            <a:endParaRPr lang="pl-PL" dirty="0"/>
          </a:p>
        </p:txBody>
      </p:sp>
      <p:pic>
        <p:nvPicPr>
          <p:cNvPr id="5" name="Symbol zastępczy zawartości 4" descr="14536493_315648118808238_43013483_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7325"/>
            <a:ext cx="4038600" cy="2271713"/>
          </a:xfrm>
        </p:spPr>
      </p:pic>
      <p:pic>
        <p:nvPicPr>
          <p:cNvPr id="6" name="Symbol zastępczy zawartości 5" descr="14522382_315648022141581_353877374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7325"/>
            <a:ext cx="4038600" cy="22717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24 </a:t>
            </a:r>
            <a:r>
              <a:rPr lang="pl-PL" dirty="0" err="1" smtClean="0"/>
              <a:t>Informatics</a:t>
            </a:r>
            <a:endParaRPr lang="pl-PL" dirty="0"/>
          </a:p>
        </p:txBody>
      </p:sp>
      <p:pic>
        <p:nvPicPr>
          <p:cNvPr id="5" name="Symbol zastępczy zawartości 4" descr="14543399_315647992141584_951491758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7422"/>
            <a:ext cx="4038600" cy="3031519"/>
          </a:xfrm>
        </p:spPr>
      </p:pic>
      <p:pic>
        <p:nvPicPr>
          <p:cNvPr id="6" name="Symbol zastępczy zawartości 5" descr="14569127_315647972141586_1942952313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7422"/>
            <a:ext cx="4038600" cy="303151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Classroom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21 </a:t>
            </a:r>
            <a:r>
              <a:rPr lang="pl-PL" dirty="0" err="1" smtClean="0"/>
              <a:t>Polish</a:t>
            </a:r>
            <a:endParaRPr lang="pl-PL" dirty="0"/>
          </a:p>
        </p:txBody>
      </p:sp>
      <p:pic>
        <p:nvPicPr>
          <p:cNvPr id="5" name="Symbol zastępczy zawartości 4" descr="14569777_315648572141526_99083921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7422"/>
            <a:ext cx="4038600" cy="3031519"/>
          </a:xfrm>
        </p:spPr>
      </p:pic>
      <p:pic>
        <p:nvPicPr>
          <p:cNvPr id="6" name="Symbol zastępczy zawartości 5" descr="14569220_315648568808193_90694197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7422"/>
            <a:ext cx="4038600" cy="303151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</Words>
  <Application>Microsoft Office PowerPoint</Application>
  <PresentationFormat>Pokaz na ekranie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Classroom number 15 Maths</vt:lpstr>
      <vt:lpstr>Classroom number 1 Art</vt:lpstr>
      <vt:lpstr>Classroom number 19 Gym</vt:lpstr>
      <vt:lpstr>Classroom number 4 German</vt:lpstr>
      <vt:lpstr>Classroom number  13 Chemistry</vt:lpstr>
      <vt:lpstr>Classroom number 3 Geography</vt:lpstr>
      <vt:lpstr>Classroom number 24 Informatics</vt:lpstr>
      <vt:lpstr>Classroom number 21 Polish</vt:lpstr>
      <vt:lpstr>Classroom number 5 Physics</vt:lpstr>
      <vt:lpstr>Classroom number 25 History</vt:lpstr>
      <vt:lpstr>Classroom number 13 English</vt:lpstr>
      <vt:lpstr>Classroom number 16 Music and Religion </vt:lpstr>
      <vt:lpstr>Classroom number 23 Library</vt:lpstr>
      <vt:lpstr>Classroom number 7 Biology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HP</dc:creator>
  <cp:lastModifiedBy>HP</cp:lastModifiedBy>
  <cp:revision>4</cp:revision>
  <dcterms:created xsi:type="dcterms:W3CDTF">2016-10-06T11:52:05Z</dcterms:created>
  <dcterms:modified xsi:type="dcterms:W3CDTF">2016-10-06T12:25:24Z</dcterms:modified>
</cp:coreProperties>
</file>