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28" r:id="rId2"/>
  </p:sldMasterIdLst>
  <p:sldIdLst>
    <p:sldId id="265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7" autoAdjust="0"/>
    <p:restoredTop sz="94660"/>
  </p:normalViewPr>
  <p:slideViewPr>
    <p:cSldViewPr>
      <p:cViewPr varScale="1">
        <p:scale>
          <a:sx n="50" d="100"/>
          <a:sy n="50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3277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F6F90D4-A433-4FD6-8593-A774B7BCDDA3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A6CE4C87-F4D9-4986-B4BD-967BD8A84A77}" type="datetimeFigureOut">
              <a:rPr lang="tr-TR"/>
              <a:pPr/>
              <a:t>17.10.2016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4BAC55-53DE-4868-AAB5-1C2929646367}" type="datetimeFigureOut">
              <a:rPr lang="tr-TR"/>
              <a:pPr/>
              <a:t>17.10.2016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49B49-6C27-4F09-806A-48CE8D5B73B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93449B-9F92-4E05-889F-AA91110A203A}" type="datetimeFigureOut">
              <a:rPr lang="tr-TR"/>
              <a:pPr/>
              <a:t>17.10.2016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BCDFF-9C47-47EF-9F4C-65AADC1BDEF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Serbest Form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7 Serbest Form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1 Grup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7D40A-E89C-47D7-8BBE-77E417F942B6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11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E453B-458B-4596-9EDB-C93F9A9FAF5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Serbest Form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7 Serbest Form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1 Grup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FF2DE-EC70-4E70-95AE-3094080666E1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10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8E3CE-3DEB-4AFE-A64C-6B1F83F5B87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419E56-7012-4039-B6AB-A562AF0D5AE0}" type="datetimeFigureOut">
              <a:rPr lang="tr-TR"/>
              <a:pPr/>
              <a:t>17.10.2016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3DD02-CBB0-43CA-8F3B-7DC74131EB6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B50802-26D6-4AEF-91A6-9B3B0CB2CF03}" type="datetimeFigureOut">
              <a:rPr lang="tr-TR"/>
              <a:pPr/>
              <a:t>17.10.2016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75842-5845-4737-90FD-854E1EBF4A9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9608A2-817D-4E8C-9888-89B94D6FE6C2}" type="datetimeFigureOut">
              <a:rPr lang="tr-TR"/>
              <a:pPr/>
              <a:t>17.10.2016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8D9FF-D06B-4E20-873E-4CD417A952D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AF1D09-CE23-4CE5-97DA-19D977A733C8}" type="datetimeFigureOut">
              <a:rPr lang="tr-TR"/>
              <a:pPr/>
              <a:t>17.10.2016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A52C4-5C35-4342-B8E8-B74C44068D8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257EBA-857B-4E47-995D-8C5F476A136A}" type="datetimeFigureOut">
              <a:rPr lang="tr-TR"/>
              <a:pPr/>
              <a:t>17.10.2016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AA65B-18F3-4757-B18F-E0CFCEE8897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102D31-C859-4B6B-8732-9A9B72AB9659}" type="datetimeFigureOut">
              <a:rPr lang="tr-TR"/>
              <a:pPr/>
              <a:t>17.10.2016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F6D38-3FC4-44FE-AF86-00E3BF81F7D5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797309-2B1B-426D-8ABA-1E4613514F73}" type="datetimeFigureOut">
              <a:rPr lang="tr-TR"/>
              <a:pPr/>
              <a:t>17.10.2016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EF5A8-D275-474C-BE44-57C6F60EBDF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90C0D4-0400-4AFA-BCFD-6C14E8EADE61}" type="datetimeFigureOut">
              <a:rPr lang="tr-TR"/>
              <a:pPr/>
              <a:t>17.10.2016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ADA52-3942-4053-BD95-A534BDD32C0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89E19C0-476D-4F02-91FA-CEDE8E67DA5E}" type="datetimeFigureOut">
              <a:rPr lang="tr-TR"/>
              <a:pPr/>
              <a:t>17.10.2016</a:t>
            </a:fld>
            <a:endParaRPr lang="tr-TR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tr-TR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386A02E-619E-478D-BB6A-0F0E39AF7D17}" type="slidenum">
              <a:rPr lang="tr-TR"/>
              <a:pPr/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22534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EA06BE7-EFD8-4340-9477-A8C37F3ED6B3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1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200E59D-9B7A-4298-858E-0D569327465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/>
            <a:endParaRPr lang="tr-TR" smtClean="0">
              <a:solidFill>
                <a:schemeClr val="hlink"/>
              </a:solidFill>
              <a:latin typeface="Constantia" pitchFamily="18" charset="0"/>
            </a:endParaRPr>
          </a:p>
          <a:p>
            <a:pPr algn="ctr"/>
            <a:r>
              <a:rPr lang="tr-TR" smtClean="0">
                <a:solidFill>
                  <a:schemeClr val="hlink"/>
                </a:solidFill>
                <a:latin typeface="Constantia" pitchFamily="18" charset="0"/>
              </a:rPr>
              <a:t>Erasmus+ with Mathmatics Through life 2016-2018</a:t>
            </a:r>
          </a:p>
          <a:p>
            <a:pPr algn="ctr">
              <a:buFont typeface="Wingdings 2" pitchFamily="18" charset="2"/>
              <a:buNone/>
            </a:pPr>
            <a:r>
              <a:rPr lang="tr-TR" smtClean="0">
                <a:solidFill>
                  <a:schemeClr val="hlink"/>
                </a:solidFill>
                <a:latin typeface="Constantia" pitchFamily="18" charset="0"/>
              </a:rPr>
              <a:t>Zağnospaşa Secondary School Balıkesir</a:t>
            </a:r>
          </a:p>
          <a:p>
            <a:pPr algn="ctr">
              <a:buFont typeface="Wingdings 2" pitchFamily="18" charset="2"/>
              <a:buNone/>
            </a:pPr>
            <a:r>
              <a:rPr lang="tr-TR" smtClean="0">
                <a:solidFill>
                  <a:schemeClr val="hlink"/>
                </a:solidFill>
                <a:latin typeface="Constantia" pitchFamily="18" charset="0"/>
              </a:rPr>
              <a:t>TURKEY</a:t>
            </a:r>
          </a:p>
          <a:p>
            <a:pPr lvl="4">
              <a:buFont typeface="Wingdings 2" pitchFamily="18" charset="2"/>
              <a:buNone/>
            </a:pPr>
            <a:endParaRPr lang="tr-TR" sz="2600" smtClean="0">
              <a:solidFill>
                <a:schemeClr val="hlink"/>
              </a:solidFill>
              <a:latin typeface="Constantia" pitchFamily="18" charset="0"/>
            </a:endParaRPr>
          </a:p>
          <a:p>
            <a:pPr lvl="4" algn="ctr">
              <a:buFont typeface="Wingdings 2" pitchFamily="18" charset="2"/>
              <a:buNone/>
            </a:pPr>
            <a:r>
              <a:rPr lang="tr-TR" sz="2600" smtClean="0">
                <a:solidFill>
                  <a:schemeClr val="hlink"/>
                </a:solidFill>
                <a:latin typeface="Constantia" pitchFamily="18" charset="0"/>
              </a:rPr>
              <a:t>MY SCHOOL</a:t>
            </a:r>
            <a:endParaRPr lang="tr-TR" smtClean="0">
              <a:solidFill>
                <a:schemeClr val="hlink"/>
              </a:solidFill>
              <a:latin typeface="Constantia" pitchFamily="18" charset="0"/>
            </a:endParaRPr>
          </a:p>
        </p:txBody>
      </p:sp>
      <p:pic>
        <p:nvPicPr>
          <p:cNvPr id="24580" name="Picture 4" descr="31112926_logolar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57300" y="704850"/>
            <a:ext cx="6627813" cy="1143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2 Alt Başlık"/>
          <p:cNvSpPr>
            <a:spLocks noGrp="1"/>
          </p:cNvSpPr>
          <p:nvPr>
            <p:ph type="subTitle" idx="1"/>
          </p:nvPr>
        </p:nvSpPr>
        <p:spPr>
          <a:xfrm>
            <a:off x="250825" y="5013325"/>
            <a:ext cx="8281988" cy="1655763"/>
          </a:xfrm>
        </p:spPr>
        <p:txBody>
          <a:bodyPr/>
          <a:lstStyle/>
          <a:p>
            <a:pPr marR="0"/>
            <a:r>
              <a:rPr lang="tr-TR" sz="4400" b="1" smtClean="0">
                <a:solidFill>
                  <a:schemeClr val="bg1"/>
                </a:solidFill>
                <a:latin typeface="Blackadder ITC" pitchFamily="82" charset="0"/>
              </a:rPr>
              <a:t>Atatürk`s   Corner</a:t>
            </a:r>
          </a:p>
        </p:txBody>
      </p:sp>
      <p:pic>
        <p:nvPicPr>
          <p:cNvPr id="13314" name="3 Resim" descr="100_44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0"/>
            <a:ext cx="621823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Ataturk-September_20,_1928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412875"/>
            <a:ext cx="2381250" cy="343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3 İçerik Yer Tutucusu" descr="100_4415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333375"/>
            <a:ext cx="5761038" cy="4319588"/>
          </a:xfrm>
        </p:spPr>
      </p:pic>
      <p:sp>
        <p:nvSpPr>
          <p:cNvPr id="14338" name="4 Metin kutusu"/>
          <p:cNvSpPr txBox="1">
            <a:spLocks noChangeArrowheads="1"/>
          </p:cNvSpPr>
          <p:nvPr/>
        </p:nvSpPr>
        <p:spPr bwMode="auto">
          <a:xfrm>
            <a:off x="2124075" y="5229225"/>
            <a:ext cx="4968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4400">
                <a:solidFill>
                  <a:srgbClr val="000000"/>
                </a:solidFill>
                <a:latin typeface="Blackadder ITC" pitchFamily="82" charset="0"/>
              </a:rPr>
              <a:t>My  Cla</a:t>
            </a:r>
            <a:r>
              <a:rPr lang="tr-TR" sz="4400">
                <a:solidFill>
                  <a:srgbClr val="000000"/>
                </a:solidFill>
              </a:rPr>
              <a:t>ss</a:t>
            </a:r>
            <a:r>
              <a:rPr lang="tr-TR" sz="4400">
                <a:solidFill>
                  <a:srgbClr val="000000"/>
                </a:solidFill>
                <a:latin typeface="Blackadder ITC" pitchFamily="82" charset="0"/>
              </a:rPr>
              <a:t> room</a:t>
            </a:r>
          </a:p>
        </p:txBody>
      </p:sp>
      <p:pic>
        <p:nvPicPr>
          <p:cNvPr id="14340" name="Picture 4" descr="Qualities-of-great-Elementary-School-Teachers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0" y="3529013"/>
            <a:ext cx="3048000" cy="1857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3 İçerik Yer Tutucusu" descr="100_4420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260350"/>
            <a:ext cx="5915025" cy="4437063"/>
          </a:xfrm>
        </p:spPr>
      </p:pic>
      <p:sp>
        <p:nvSpPr>
          <p:cNvPr id="15362" name="4 Metin kutusu"/>
          <p:cNvSpPr txBox="1">
            <a:spLocks noChangeArrowheads="1"/>
          </p:cNvSpPr>
          <p:nvPr/>
        </p:nvSpPr>
        <p:spPr bwMode="auto">
          <a:xfrm>
            <a:off x="3132138" y="5300663"/>
            <a:ext cx="31686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4400">
                <a:solidFill>
                  <a:schemeClr val="bg1"/>
                </a:solidFill>
                <a:latin typeface="Blackadder ITC" pitchFamily="82" charset="0"/>
              </a:rPr>
              <a:t>Music  Class</a:t>
            </a:r>
          </a:p>
        </p:txBody>
      </p:sp>
      <p:pic>
        <p:nvPicPr>
          <p:cNvPr id="15364" name="Picture 4" descr="DigitalMusik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141663"/>
            <a:ext cx="2987675" cy="2125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cod\Desktop\SELİN\k_01082814_resi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6 Metin kutusu"/>
          <p:cNvSpPr txBox="1">
            <a:spLocks noChangeArrowheads="1"/>
          </p:cNvSpPr>
          <p:nvPr/>
        </p:nvSpPr>
        <p:spPr bwMode="auto">
          <a:xfrm>
            <a:off x="3851275" y="5516563"/>
            <a:ext cx="20161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4400">
                <a:solidFill>
                  <a:schemeClr val="bg1"/>
                </a:solidFill>
                <a:latin typeface="Blackadder ITC" pitchFamily="82" charset="0"/>
              </a:rPr>
              <a:t>Garden</a:t>
            </a:r>
          </a:p>
        </p:txBody>
      </p:sp>
      <p:pic>
        <p:nvPicPr>
          <p:cNvPr id="16389" name="Picture 5" descr="1024px-Soccer_b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4292600"/>
            <a:ext cx="2130425" cy="2130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Resi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etin kutusu 4"/>
          <p:cNvSpPr txBox="1">
            <a:spLocks noChangeArrowheads="1"/>
          </p:cNvSpPr>
          <p:nvPr/>
        </p:nvSpPr>
        <p:spPr bwMode="auto">
          <a:xfrm>
            <a:off x="2141538" y="4887913"/>
            <a:ext cx="48244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4400">
                <a:latin typeface="Arial Black" pitchFamily="34" charset="0"/>
              </a:rPr>
              <a:t>   </a:t>
            </a:r>
            <a:r>
              <a:rPr lang="tr-TR" sz="4400">
                <a:solidFill>
                  <a:schemeClr val="bg1"/>
                </a:solidFill>
                <a:latin typeface="Blackadder ITC" pitchFamily="82" charset="0"/>
              </a:rPr>
              <a:t>Canteen</a:t>
            </a:r>
            <a:r>
              <a:rPr lang="tr-TR" sz="4400">
                <a:latin typeface="Arial Black" pitchFamily="34" charset="0"/>
              </a:rPr>
              <a:t> </a:t>
            </a:r>
            <a:endParaRPr lang="en-US" sz="4400">
              <a:latin typeface="Arial Black" pitchFamily="34" charset="0"/>
            </a:endParaRPr>
          </a:p>
        </p:txBody>
      </p:sp>
      <p:pic>
        <p:nvPicPr>
          <p:cNvPr id="17418" name="Picture 10" descr="olive_oil_tasting_04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4508500"/>
            <a:ext cx="2447925" cy="18367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cod\Desktop\SELİN\1375185_622499881150228_193589979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831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etin kutusu 3"/>
          <p:cNvSpPr txBox="1">
            <a:spLocks noChangeArrowheads="1"/>
          </p:cNvSpPr>
          <p:nvPr/>
        </p:nvSpPr>
        <p:spPr bwMode="auto">
          <a:xfrm>
            <a:off x="2484438" y="4365625"/>
            <a:ext cx="41751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4400">
                <a:solidFill>
                  <a:schemeClr val="bg1"/>
                </a:solidFill>
                <a:latin typeface="Blackadder ITC" pitchFamily="82" charset="0"/>
              </a:rPr>
              <a:t>Computer     Laboratorio    </a:t>
            </a:r>
          </a:p>
        </p:txBody>
      </p:sp>
      <p:sp>
        <p:nvSpPr>
          <p:cNvPr id="18435" name="4 Dikdörtgen"/>
          <p:cNvSpPr>
            <a:spLocks noChangeArrowheads="1"/>
          </p:cNvSpPr>
          <p:nvPr/>
        </p:nvSpPr>
        <p:spPr bwMode="auto">
          <a:xfrm>
            <a:off x="3935413" y="2276475"/>
            <a:ext cx="977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>
                <a:latin typeface="Blackadder ITC" pitchFamily="82" charset="0"/>
              </a:rPr>
              <a:t>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cod\Desktop\SELİN\1377247_622499981150218_33451833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etin kutusu 3"/>
          <p:cNvSpPr txBox="1">
            <a:spLocks noChangeArrowheads="1"/>
          </p:cNvSpPr>
          <p:nvPr/>
        </p:nvSpPr>
        <p:spPr bwMode="auto">
          <a:xfrm>
            <a:off x="2124075" y="115888"/>
            <a:ext cx="45354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4400">
                <a:solidFill>
                  <a:schemeClr val="bg1"/>
                </a:solidFill>
                <a:latin typeface="Blackadder ITC" pitchFamily="82" charset="0"/>
              </a:rPr>
              <a:t>Atatürk    Board</a:t>
            </a:r>
            <a:endParaRPr lang="en-US" sz="4400">
              <a:solidFill>
                <a:schemeClr val="bg1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Başlık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endParaRPr lang="tr-TR"/>
          </a:p>
        </p:txBody>
      </p:sp>
      <p:sp>
        <p:nvSpPr>
          <p:cNvPr id="20482" name="2 İçerik Yer Tutucusu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tr-TR"/>
              <a:t>SEFA ÖZTÜRK</a:t>
            </a:r>
          </a:p>
          <a:p>
            <a:r>
              <a:rPr lang="tr-TR"/>
              <a:t>6/B  271</a:t>
            </a:r>
          </a:p>
          <a:p>
            <a:endParaRPr lang="tr-TR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kyanus">
  <a:themeElements>
    <a:clrScheme name="Okyanus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kyanu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kyanus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</TotalTime>
  <Words>31</Words>
  <Application>Microsoft Office PowerPoint</Application>
  <PresentationFormat>Ekran Gösterisi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Tasarım Şablonu</vt:lpstr>
      </vt:variant>
      <vt:variant>
        <vt:i4>3</vt:i4>
      </vt:variant>
      <vt:variant>
        <vt:lpstr>Slayt Başlıkları</vt:lpstr>
      </vt:variant>
      <vt:variant>
        <vt:i4>9</vt:i4>
      </vt:variant>
    </vt:vector>
  </HeadingPairs>
  <TitlesOfParts>
    <vt:vector size="20" baseType="lpstr">
      <vt:lpstr>Arial</vt:lpstr>
      <vt:lpstr>Calibri</vt:lpstr>
      <vt:lpstr>Constantia</vt:lpstr>
      <vt:lpstr>Wingdings 2</vt:lpstr>
      <vt:lpstr>Tahoma</vt:lpstr>
      <vt:lpstr>Wingdings</vt:lpstr>
      <vt:lpstr>Blackadder ITC</vt:lpstr>
      <vt:lpstr>Arial Black</vt:lpstr>
      <vt:lpstr>Akış</vt:lpstr>
      <vt:lpstr>Akış</vt:lpstr>
      <vt:lpstr>Okyanus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pc</dc:creator>
  <cp:lastModifiedBy>huriye gündüz</cp:lastModifiedBy>
  <cp:revision>11</cp:revision>
  <dcterms:created xsi:type="dcterms:W3CDTF">2013-10-25T14:12:48Z</dcterms:created>
  <dcterms:modified xsi:type="dcterms:W3CDTF">2016-10-17T20:52:19Z</dcterms:modified>
</cp:coreProperties>
</file>