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C04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50" d="100"/>
          <a:sy n="50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BE4C-7295-4C58-A0E3-41A45DBA118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477E-6D29-4FB3-8832-DF930EC572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69CC-1BEE-48A1-AEE0-9A28E878D0C0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E214-01C4-4150-9A1E-C97F369FA9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5D02-6719-490D-A3D0-67542E23F05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7A0-7CF4-40C1-ADB5-26C319651D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İkizkenar Üçgen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FAD7EC72-12C4-4732-B382-CB001E9E87E0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59B179-1D18-4723-AE6F-F346A1D367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5AA9-3471-4F78-97F6-2E0E4FC021D2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F5AA-01FC-4611-80C5-ACD43E510F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Dik Üçgen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İkizkenar Üçgen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Düz Bağlayıcı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Düz Bağlayıcı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87BA-6707-40B9-8C04-E9EECAE7E1F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43D0-8332-4AC6-B1C5-28B1A56BE5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3650-E5EF-4595-B152-78B43BAED2E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4E80-2B45-485B-947F-C3B4B9FD18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60398-6251-4B46-B4B9-087239A2B3A2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AD44328-E8EE-4CE2-AF7F-68EB5C0159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838A-AAC9-413C-8305-856F03C767B0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1FC6-C509-4D0A-848C-4B5E054F9B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E4FD-B080-40DB-BD99-D60AB435695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3F0F-CF7B-40F2-8511-6DF11115E1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B25058F-4568-4C65-ABA0-97A1A71D4DA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29ECC0F-3573-4581-846A-D6F139D62E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ACB7-A47F-410A-93DC-6DFDC301972A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59EE-CF07-40A4-98A3-4D33FBD4D8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445B222-002C-4FEE-95FE-D98B7DB61DF9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68632837-05BB-469D-8F61-DC984320AC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0401-5B6A-4E29-A213-53DDAD00E22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7B65-0F33-4DF2-BFF4-7CF781556C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4BD0-025B-48FF-91BF-4ECB0561456C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8CE9-1E7A-4C55-A58D-626E2449CB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İkizkenar Üçgen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3B8D2FA-AABC-4504-933F-302BB3C76029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DA1ACD-ACE7-4677-8437-9769BF30ED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6157-69AB-46CC-9523-E5B57C6E01D2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249D-BFC5-474B-A527-D742FEF52B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Dik Üçgen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İkizkenar Üçgen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Düz Bağlayıcı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Düz Bağlayıcı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527B-3728-4185-8F44-59D1F0F6C47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C523-7D33-49A8-8EFA-C6AB74A5DA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F142-1B8E-4CBB-BB9C-4491AB9BFDE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00D4-FE62-4E94-9E6D-EF67728D6F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D968-A5A1-4673-956E-0BC2DD63E0D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45543B7-9ACC-4CF8-9AA1-7F37747302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E19E-56E2-4310-96F7-E076E96CE8B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125D-17C0-4EE0-BE41-F396DD31EE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EA49-7453-4516-B227-820246AFB42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F426-04E4-4E4E-BF32-46421A9890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40BA-34B0-4DE0-BA27-4A1BAC3AE5A3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8D10-0503-4FF2-9BDD-2B4C4512C4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CAC7F51-0843-4FB7-B192-19663CC2B01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485A51F-F965-4746-99A8-91AD86E33E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8E5E37F-268A-4E9F-A173-433986BD0F5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E656CF1-126F-44FD-B749-D7D1ED7010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817A-BF12-4DC4-B587-FD7120CD852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B82A-7184-4FBD-B046-156E4B2AEC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E339-D99D-454A-8F53-8D2B1692C9A3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B56C-A337-4AA9-9F55-7CC6F78BA0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717F-508D-40EF-9060-7A46D3E73D6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7FA9-C68D-41E7-8E47-D0A0EE873A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8911-B506-4A9F-B483-C690AA7D30D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3FE5-46B3-431F-9426-958F299C3A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1438-C04E-4A87-A2F9-F8F1F9661EE2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1A82-F5F0-49BD-9CB0-F27DB37547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B550-057F-4EB0-8719-977DB744B142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38C4-FC96-4CB9-8B7F-9DF1E04826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1692-37A1-49E9-A723-1574A6C770B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360A-9126-45CC-825D-E22C675E26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F838-82F7-4D6C-BE37-7AF489D03D9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18B0-AFFE-44CF-9E14-8DA9BAEFC6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121F-C397-4394-9799-082ED434E73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2603-10D8-4DBD-A313-67B36201C7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EC03-84A2-4295-ACE7-9BF2EB75EE2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9EC5-C9CF-4782-ACBE-F8464A46C8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25C9-04A4-4924-B365-E11EFB6279E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C5EE-389E-44EB-83E1-1D822BF4DA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A27E-9629-4D63-B97C-2A0C768FA1A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1A08-42FD-4F01-94F4-4468A0543B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0697-080D-4E77-A8D3-6D29032E2757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6346-159B-4285-992F-59B5E465AB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3812-0A43-4E6A-864C-6D829D9A6B9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20F0-78CF-4F1C-B442-2C0C95F9A7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İkizkenar Üçgen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303EB83-98D9-4811-A441-1BCC2CEDA657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EF7008-BBD6-456A-B7AE-39869E510B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FE149-702A-4492-B922-AC4DDFA0EE5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80AD-4151-4D63-89A1-00B3EAEB2E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Dik Üçgen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İkizkenar Üçgen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Düz Bağlayıcı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Düz Bağlayıcı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4BC39-50A4-4631-9EEE-0545543E378A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4B56-1F52-448B-B6C8-542B47B9D4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11A7-65B9-409C-A1A3-7309EA11913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17E3-3F28-4843-8C87-284471F349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D103-47FA-44FE-AE89-527A2078453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1A1D510-CF6E-436E-ABE2-AF7FCC953F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772D-869F-4AB4-BE32-34A74129F0C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79CD-02FA-450C-B88C-E870BF2576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F57A-37BE-44DB-8EFA-96A9D974728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D6F4-F814-4ED3-95EC-B492AFA580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C3F5-DC90-453E-BA38-B16E51249D9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9903-329F-403A-88A2-CEBED6AF7B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F0B8786-1FE1-45D6-9D03-34F63AD94B80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7247351-44C5-4C47-9CF5-BCEC62F9DD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6DBD529-651A-4550-8319-5AFDE289A803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53B94A4-118F-4BC4-992B-539E8298B0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6AB9-4975-4CD9-AB5B-A66B4A2E927C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DA20-42AE-42F4-9565-B50C51346F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EB8D-9B82-4959-A73C-81F7D174F20D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F738-6612-45D4-B977-DD347CA690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İkizkenar Üçgen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BACD69A2-C33B-4A5C-8911-0549F2F0A47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BF0567-7482-4DE3-B1F2-F2281A93A8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B7CAE-5A73-4481-8BA3-CCDFE695A9B6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2517-46EE-4920-ABDB-F286DB782C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Dik Üçgen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İkizkenar Üçgen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Düz Bağlayıcı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Düz Bağlayıcı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1B04-DF91-4B27-888D-7761523C2A1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FDDD-48EB-4185-AC76-C2022380CB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5CAC-4FC9-43B8-A922-AAD676D703C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625D-3F25-432A-A503-A8C2D04CBF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B7F1-628D-4265-96A2-DCB6FF82D73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36E6-A9A4-4E48-AC85-BB357290D8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D045-FAD0-4B9B-9271-8B43D9F0848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4AC3205-3F9D-405F-A36A-168B90B3A9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A06C-DD9C-427E-BF76-4656F8F8C5F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CCDF-479E-4616-A78C-E87DDD9AA3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CD4E-2007-43E3-80D7-DAEBE198323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69B8-6228-418C-BC88-F10BE16271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F49677E-8BAD-4AA3-A138-0DEEBCD17A59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156AA9F-463B-464B-AD1C-01FF5E9A35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A27E7F7-C9C3-4108-839F-3A20C5F9F69D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A8BFA32-6997-4318-A527-332799D1E4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F42D-D1FD-4F5B-96DD-A589FEB6545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0DD7-7CDD-450B-AAA9-ECBACA7EBB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37EB-DEF5-4CFC-8BB1-A31BCCDDF389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91D4-72BB-452B-9FF4-EC52846B53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4FF5-9924-472E-AE40-6B0486CEC67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92F2-9E2A-4AA0-A0F9-E75002D804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9776-1EEA-411A-BE09-8639C91D7E5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5D15-E8EB-4609-B555-E6E6586C6A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853E-EF1A-4C75-AC6E-83096F46985A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A067-7775-4B17-9472-990604F6E1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F4CD6-1173-4B5C-B364-C41CF1A1B8A0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3F006-24C0-4A5B-A9B9-6609E256E0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318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5EEE9-4609-4180-910B-62016A5722A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E8EF4-8568-4CD7-B993-C21DDCC0EB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606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43872-25A4-4BC7-B905-0C39D10E9DE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FB149-EF36-47BB-AC6E-363C20BA7B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2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789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05E1F-7472-4DF9-9A7E-46C3E0EDC7B7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A37F2F-6B2E-4E0B-BCAF-08CA3E074E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37897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018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3D84D-8857-49FF-8F2F-09E8CDF3F367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CF5233-985C-4B3C-BC5E-4B3D92DC66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2470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E1CE0-A328-435C-9C7A-66414D13C04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A6EA-EF92-4AE7-88FE-0B8DC9A062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286015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5400" dirty="0" err="1" smtClean="0">
                <a:solidFill>
                  <a:srgbClr val="FF0000"/>
                </a:solidFill>
                <a:latin typeface="Algerian" pitchFamily="82" charset="0"/>
              </a:rPr>
              <a:t>Hello</a:t>
            </a:r>
            <a:r>
              <a:rPr lang="tr-TR" sz="5400" dirty="0" smtClean="0">
                <a:solidFill>
                  <a:srgbClr val="FF0000"/>
                </a:solidFill>
                <a:latin typeface="Algerian" pitchFamily="82" charset="0"/>
              </a:rPr>
              <a:t>! </a:t>
            </a:r>
            <a:r>
              <a:rPr lang="tr-TR" sz="5400" dirty="0" err="1" smtClean="0">
                <a:solidFill>
                  <a:srgbClr val="FF0000"/>
                </a:solidFill>
                <a:latin typeface="Algerian" pitchFamily="82" charset="0"/>
              </a:rPr>
              <a:t>I’m</a:t>
            </a:r>
            <a:r>
              <a:rPr lang="tr-TR" sz="5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tr-TR" sz="5400" dirty="0" err="1" smtClean="0">
                <a:solidFill>
                  <a:srgbClr val="FF0000"/>
                </a:solidFill>
                <a:latin typeface="Algerian" pitchFamily="82" charset="0"/>
              </a:rPr>
              <a:t>Yagmur</a:t>
            </a:r>
            <a:r>
              <a:rPr lang="tr-TR" sz="5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tr-TR" sz="5400" dirty="0" err="1" smtClean="0">
                <a:solidFill>
                  <a:srgbClr val="FF0000"/>
                </a:solidFill>
                <a:latin typeface="Algerian" pitchFamily="82" charset="0"/>
              </a:rPr>
              <a:t>Umay</a:t>
            </a:r>
            <a:endParaRPr lang="tr-TR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8263" y="3076572"/>
            <a:ext cx="6400799" cy="292895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I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am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11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years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old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.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I’m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Turkish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favorite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free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time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activity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 is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go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shopping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with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mom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.I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hate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playing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Bauhaus 93" pitchFamily="82" charset="0"/>
              </a:rPr>
              <a:t>soccer</a:t>
            </a:r>
            <a:r>
              <a:rPr lang="tr-TR" dirty="0" smtClean="0">
                <a:solidFill>
                  <a:srgbClr val="FFFF00"/>
                </a:solidFill>
                <a:latin typeface="Bauhaus 93" pitchFamily="82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tr-TR" dirty="0" smtClean="0"/>
          </a:p>
        </p:txBody>
      </p:sp>
      <p:pic>
        <p:nvPicPr>
          <p:cNvPr id="4" name="1 Başlık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81200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 descr="31112926_log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6840538" cy="1622425"/>
          </a:xfrm>
          <a:prstGeom prst="rect">
            <a:avLst/>
          </a:prstGeom>
          <a:noFill/>
        </p:spPr>
      </p:pic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1908175" y="4724400"/>
            <a:ext cx="6119813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Erasmus+ with Mathmatics Through life 2016-2018</a:t>
            </a:r>
          </a:p>
          <a:p>
            <a:pPr algn="ctr"/>
            <a:r>
              <a:rPr lang="tr-TR"/>
              <a:t>Zağnospaşa Secondary School Balıkesir</a:t>
            </a:r>
          </a:p>
          <a:p>
            <a:pPr algn="ctr"/>
            <a:r>
              <a:rPr lang="tr-TR"/>
              <a:t>TURKEY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643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rgbClr val="0070C0"/>
                </a:solidFill>
                <a:latin typeface="Bauhaus 93" pitchFamily="82" charset="0"/>
              </a:rPr>
              <a:t>Here</a:t>
            </a:r>
            <a:r>
              <a:rPr lang="tr-TR" dirty="0" smtClean="0">
                <a:solidFill>
                  <a:srgbClr val="0070C0"/>
                </a:solidFill>
                <a:latin typeface="Bauhaus 93" pitchFamily="82" charset="0"/>
              </a:rPr>
              <a:t> is </a:t>
            </a:r>
            <a:r>
              <a:rPr lang="tr-TR" dirty="0" err="1" smtClean="0">
                <a:solidFill>
                  <a:srgbClr val="0070C0"/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rgbClr val="0070C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Bauhaus 93" pitchFamily="82" charset="0"/>
              </a:rPr>
              <a:t>school’s</a:t>
            </a:r>
            <a:r>
              <a:rPr lang="tr-TR" dirty="0" smtClean="0">
                <a:solidFill>
                  <a:srgbClr val="0070C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Bauhaus 93" pitchFamily="82" charset="0"/>
              </a:rPr>
              <a:t>entrance</a:t>
            </a:r>
            <a:r>
              <a:rPr lang="tr-TR" dirty="0" smtClean="0">
                <a:solidFill>
                  <a:srgbClr val="0070C0"/>
                </a:solidFill>
                <a:latin typeface="Bauhaus 93" pitchFamily="82" charset="0"/>
              </a:rPr>
              <a:t>. </a:t>
            </a:r>
            <a:r>
              <a:rPr lang="tr-TR" dirty="0" err="1" smtClean="0">
                <a:solidFill>
                  <a:srgbClr val="0070C0"/>
                </a:solidFill>
                <a:latin typeface="Bauhaus 93" pitchFamily="82" charset="0"/>
              </a:rPr>
              <a:t>It</a:t>
            </a:r>
            <a:r>
              <a:rPr lang="tr-TR" dirty="0" smtClean="0">
                <a:solidFill>
                  <a:srgbClr val="0070C0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0070C0"/>
                </a:solidFill>
                <a:latin typeface="Bauhaus 93" pitchFamily="82" charset="0"/>
              </a:rPr>
              <a:t>big</a:t>
            </a:r>
            <a:r>
              <a:rPr lang="tr-TR" dirty="0" smtClean="0">
                <a:solidFill>
                  <a:srgbClr val="0070C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Bauhaus 93" pitchFamily="82" charset="0"/>
              </a:rPr>
              <a:t>school</a:t>
            </a:r>
            <a:r>
              <a:rPr lang="tr-TR" dirty="0" smtClean="0">
                <a:solidFill>
                  <a:srgbClr val="0070C0"/>
                </a:solidFill>
                <a:latin typeface="Bauhaus 93" pitchFamily="82" charset="0"/>
              </a:rPr>
              <a:t>.</a:t>
            </a:r>
            <a:r>
              <a:rPr lang="tr-TR" dirty="0" smtClean="0">
                <a:solidFill>
                  <a:srgbClr val="FF0066"/>
                </a:solidFill>
              </a:rPr>
              <a:t/>
            </a:r>
            <a:br>
              <a:rPr lang="tr-TR" dirty="0" smtClean="0">
                <a:solidFill>
                  <a:srgbClr val="FF0066"/>
                </a:solidFill>
              </a:rPr>
            </a:br>
            <a:endParaRPr lang="tr-TR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>
              <a:solidFill>
                <a:srgbClr val="FF0066"/>
              </a:solidFill>
            </a:endParaRPr>
          </a:p>
        </p:txBody>
      </p:sp>
      <p:pic>
        <p:nvPicPr>
          <p:cNvPr id="75779" name="Picture 7" descr="a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4214813"/>
            <a:ext cx="3776663" cy="2449512"/>
          </a:xfrm>
        </p:spPr>
      </p:pic>
      <p:pic>
        <p:nvPicPr>
          <p:cNvPr id="75780" name="Picture 7" descr="a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71625"/>
            <a:ext cx="7786688" cy="4921250"/>
          </a:xfrm>
        </p:spPr>
      </p:pic>
      <p:pic>
        <p:nvPicPr>
          <p:cNvPr id="75781" name="Picture 7" descr="a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285875" y="1785938"/>
            <a:ext cx="6656388" cy="4286250"/>
          </a:xfrm>
        </p:spPr>
      </p:pic>
      <p:pic>
        <p:nvPicPr>
          <p:cNvPr id="75782" name="Picture 7" descr="a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928688" y="1785938"/>
            <a:ext cx="6929437" cy="43386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4CAC04"/>
                </a:solidFill>
                <a:latin typeface="Bauhaus 93"/>
              </a:rPr>
              <a:t>Here is my school’s garden</a:t>
            </a:r>
          </a:p>
        </p:txBody>
      </p:sp>
      <p:sp>
        <p:nvSpPr>
          <p:cNvPr id="5" name="4 Dikdörtgen"/>
          <p:cNvSpPr/>
          <p:nvPr/>
        </p:nvSpPr>
        <p:spPr>
          <a:xfrm>
            <a:off x="928688" y="1571625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57400" lvl="4" indent="-228600"/>
            <a:endParaRPr lang="tr-TR" sz="1600">
              <a:solidFill>
                <a:srgbClr val="FF0066"/>
              </a:solidFill>
              <a:latin typeface="Calibri" pitchFamily="34" charset="0"/>
            </a:endParaRPr>
          </a:p>
        </p:txBody>
      </p:sp>
      <p:pic>
        <p:nvPicPr>
          <p:cNvPr id="76803" name="Picture 7" descr="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  <a:latin typeface="Bauhaus 93" pitchFamily="82" charset="0"/>
              </a:rPr>
              <a:t>Here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Bauhaus 93" pitchFamily="82" charset="0"/>
              </a:rPr>
              <a:t> is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  <a:latin typeface="Bauhaus 93" pitchFamily="82" charset="0"/>
              </a:rPr>
              <a:t>class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Bauhaus 93" pitchFamily="82" charset="0"/>
              </a:rPr>
              <a:t>.</a:t>
            </a:r>
            <a:endParaRPr lang="tr-TR" dirty="0">
              <a:solidFill>
                <a:schemeClr val="tx2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77826" name="Picture 10" descr="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smtClean="0">
                <a:solidFill>
                  <a:srgbClr val="660066"/>
                </a:solidFill>
                <a:latin typeface="Bauhaus 93"/>
              </a:rPr>
              <a:t>Here is my school’s ICT class.   </a:t>
            </a:r>
            <a:r>
              <a:rPr lang="tr-TR" sz="4000" smtClean="0">
                <a:solidFill>
                  <a:srgbClr val="660066"/>
                </a:solidFill>
              </a:rPr>
              <a:t/>
            </a:r>
            <a:br>
              <a:rPr lang="tr-TR" sz="4000" smtClean="0">
                <a:solidFill>
                  <a:srgbClr val="660066"/>
                </a:solidFill>
              </a:rPr>
            </a:br>
            <a:endParaRPr lang="tr-TR" sz="4000" smtClean="0"/>
          </a:p>
        </p:txBody>
      </p:sp>
      <p:pic>
        <p:nvPicPr>
          <p:cNvPr id="78850" name="Picture 10" descr="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C000"/>
                </a:solidFill>
                <a:latin typeface="Bauhaus 93"/>
              </a:rPr>
              <a:t>THANKS FOR WATCHNG.</a:t>
            </a:r>
          </a:p>
        </p:txBody>
      </p:sp>
      <p:sp>
        <p:nvSpPr>
          <p:cNvPr id="7987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8800" b="1" smtClean="0">
                <a:solidFill>
                  <a:srgbClr val="FFFF00"/>
                </a:solidFill>
                <a:latin typeface="Bauhaus 93"/>
              </a:rPr>
              <a:t>I love my school</a:t>
            </a:r>
          </a:p>
          <a:p>
            <a:pPr algn="ctr"/>
            <a:r>
              <a:rPr lang="tr-TR" sz="8800" b="1" smtClean="0">
                <a:solidFill>
                  <a:srgbClr val="FFFF00"/>
                </a:solidFill>
                <a:latin typeface="Bauhaus 93"/>
              </a:rPr>
              <a:t>Very much.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</Words>
  <Application>Microsoft Office PowerPoint</Application>
  <PresentationFormat>Ekran Gösterisi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Tasarım Şablonu</vt:lpstr>
      </vt:variant>
      <vt:variant>
        <vt:i4>72</vt:i4>
      </vt:variant>
      <vt:variant>
        <vt:lpstr>Slayt Başlıkları</vt:lpstr>
      </vt:variant>
      <vt:variant>
        <vt:i4>6</vt:i4>
      </vt:variant>
    </vt:vector>
  </HeadingPairs>
  <TitlesOfParts>
    <vt:vector size="86" baseType="lpstr">
      <vt:lpstr>Calibri</vt:lpstr>
      <vt:lpstr>Arial</vt:lpstr>
      <vt:lpstr>Century Gothic</vt:lpstr>
      <vt:lpstr>Wingdings 2</vt:lpstr>
      <vt:lpstr>Verdana</vt:lpstr>
      <vt:lpstr>Constantia</vt:lpstr>
      <vt:lpstr>Bauhaus 93</vt:lpstr>
      <vt:lpstr>Arial Black</vt:lpstr>
      <vt:lpstr>Ofis Teması</vt:lpstr>
      <vt:lpstr>Canlı</vt:lpstr>
      <vt:lpstr>1_Canlı</vt:lpstr>
      <vt:lpstr>Akış</vt:lpstr>
      <vt:lpstr>2_Canlı</vt:lpstr>
      <vt:lpstr>3_Canlı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Canlı</vt:lpstr>
      <vt:lpstr>Canlı</vt:lpstr>
      <vt:lpstr>Canlı</vt:lpstr>
      <vt:lpstr>Canlı</vt:lpstr>
      <vt:lpstr>Canlı</vt:lpstr>
      <vt:lpstr>Canlı</vt:lpstr>
      <vt:lpstr>Canlı</vt:lpstr>
      <vt:lpstr>Canlı</vt:lpstr>
      <vt:lpstr>Canlı</vt:lpstr>
      <vt:lpstr>Canlı</vt:lpstr>
      <vt:lpstr>Canlı</vt:lpstr>
      <vt:lpstr>1_Canlı</vt:lpstr>
      <vt:lpstr>1_Canlı</vt:lpstr>
      <vt:lpstr>1_Canlı</vt:lpstr>
      <vt:lpstr>1_Canlı</vt:lpstr>
      <vt:lpstr>1_Canlı</vt:lpstr>
      <vt:lpstr>1_Canlı</vt:lpstr>
      <vt:lpstr>1_Canlı</vt:lpstr>
      <vt:lpstr>1_Canlı</vt:lpstr>
      <vt:lpstr>1_Canlı</vt:lpstr>
      <vt:lpstr>1_Canlı</vt:lpstr>
      <vt:lpstr>1_Canlı</vt:lpstr>
      <vt:lpstr>Akış</vt:lpstr>
      <vt:lpstr>Akış</vt:lpstr>
      <vt:lpstr>Akış</vt:lpstr>
      <vt:lpstr>Akış</vt:lpstr>
      <vt:lpstr>Akış</vt:lpstr>
      <vt:lpstr>Akış</vt:lpstr>
      <vt:lpstr>Akış</vt:lpstr>
      <vt:lpstr>Akış</vt:lpstr>
      <vt:lpstr>Akış</vt:lpstr>
      <vt:lpstr>Akış</vt:lpstr>
      <vt:lpstr>Akış</vt:lpstr>
      <vt:lpstr>2_Canlı</vt:lpstr>
      <vt:lpstr>2_Canlı</vt:lpstr>
      <vt:lpstr>2_Canlı</vt:lpstr>
      <vt:lpstr>2_Canlı</vt:lpstr>
      <vt:lpstr>2_Canlı</vt:lpstr>
      <vt:lpstr>2_Canlı</vt:lpstr>
      <vt:lpstr>2_Canlı</vt:lpstr>
      <vt:lpstr>2_Canlı</vt:lpstr>
      <vt:lpstr>2_Canlı</vt:lpstr>
      <vt:lpstr>2_Canlı</vt:lpstr>
      <vt:lpstr>2_Canlı</vt:lpstr>
      <vt:lpstr>3_Canlı</vt:lpstr>
      <vt:lpstr>3_Canlı</vt:lpstr>
      <vt:lpstr>3_Canlı</vt:lpstr>
      <vt:lpstr>3_Canlı</vt:lpstr>
      <vt:lpstr>3_Canlı</vt:lpstr>
      <vt:lpstr>3_Canlı</vt:lpstr>
      <vt:lpstr>3_Canlı</vt:lpstr>
      <vt:lpstr>3_Canlı</vt:lpstr>
      <vt:lpstr>3_Canlı</vt:lpstr>
      <vt:lpstr>3_Canlı</vt:lpstr>
      <vt:lpstr>3_Canlı</vt:lpstr>
      <vt:lpstr>Slayt 1</vt:lpstr>
      <vt:lpstr>Here is my school’s entrance. It is a big school. </vt:lpstr>
      <vt:lpstr>Here is my school’s garden</vt:lpstr>
      <vt:lpstr>Here is my class.</vt:lpstr>
      <vt:lpstr>Here is my school’s ICT class.    </vt:lpstr>
      <vt:lpstr>THANKS FOR WATCHNG.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 I’m Yagmur Umay</dc:title>
  <dc:creator>Zağnospaşa İlköğretim Okulu</dc:creator>
  <cp:lastModifiedBy>huriye gündüz</cp:lastModifiedBy>
  <cp:revision>5</cp:revision>
  <dcterms:created xsi:type="dcterms:W3CDTF">2016-10-17T12:35:21Z</dcterms:created>
  <dcterms:modified xsi:type="dcterms:W3CDTF">2016-10-17T20:15:35Z</dcterms:modified>
</cp:coreProperties>
</file>