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28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16691D5-398D-44D5-9495-D8B2BA86BB4C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00D71D9-4D6D-4E77-AB49-445E8CC5629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91D5-398D-44D5-9495-D8B2BA86BB4C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71D9-4D6D-4E77-AB49-445E8CC5629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91D5-398D-44D5-9495-D8B2BA86BB4C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71D9-4D6D-4E77-AB49-445E8CC5629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16691D5-398D-44D5-9495-D8B2BA86BB4C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71D9-4D6D-4E77-AB49-445E8CC5629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16691D5-398D-44D5-9495-D8B2BA86BB4C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00D71D9-4D6D-4E77-AB49-445E8CC5629C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16691D5-398D-44D5-9495-D8B2BA86BB4C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00D71D9-4D6D-4E77-AB49-445E8CC5629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16691D5-398D-44D5-9495-D8B2BA86BB4C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00D71D9-4D6D-4E77-AB49-445E8CC5629C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91D5-398D-44D5-9495-D8B2BA86BB4C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D71D9-4D6D-4E77-AB49-445E8CC5629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16691D5-398D-44D5-9495-D8B2BA86BB4C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00D71D9-4D6D-4E77-AB49-445E8CC5629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16691D5-398D-44D5-9495-D8B2BA86BB4C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00D71D9-4D6D-4E77-AB49-445E8CC5629C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16691D5-398D-44D5-9495-D8B2BA86BB4C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00D71D9-4D6D-4E77-AB49-445E8CC5629C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16691D5-398D-44D5-9495-D8B2BA86BB4C}" type="datetimeFigureOut">
              <a:rPr lang="pl-PL" smtClean="0"/>
              <a:t>2016-10-05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00D71D9-4D6D-4E77-AB49-445E8CC5629C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14480" y="1071546"/>
            <a:ext cx="6000760" cy="405926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pl-PL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J</a:t>
            </a:r>
            <a:r>
              <a:rPr lang="pl-P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unior </a:t>
            </a:r>
            <a:r>
              <a:rPr lang="pl-PL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</a:t>
            </a:r>
            <a:r>
              <a:rPr lang="pl-P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igh </a:t>
            </a:r>
            <a:r>
              <a:rPr lang="pl-PL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</a:t>
            </a:r>
            <a:r>
              <a:rPr lang="pl-PL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chool</a:t>
            </a:r>
            <a:r>
              <a:rPr lang="pl-P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pl-PL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im.ks</a:t>
            </a:r>
            <a:r>
              <a:rPr lang="pl-PL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 Stanisława Konarskiego </a:t>
            </a:r>
            <a:r>
              <a:rPr lang="pl-PL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in</a:t>
            </a:r>
            <a:r>
              <a:rPr lang="pl-PL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Grybów</a:t>
            </a:r>
            <a:endParaRPr lang="pl-P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Obraz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4143380"/>
            <a:ext cx="2849203" cy="2495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konars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643314"/>
            <a:ext cx="1905000" cy="2714625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500562" y="214290"/>
            <a:ext cx="52464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Corridor</a:t>
            </a:r>
            <a:endParaRPr lang="pl-PL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Obraz 2" descr="korytar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41599">
            <a:off x="105655" y="776432"/>
            <a:ext cx="5572146" cy="3023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 descr="korytarz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714752"/>
            <a:ext cx="5214942" cy="2933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P_20161005_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32892">
            <a:off x="533856" y="1672859"/>
            <a:ext cx="4572000" cy="256822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Prostokąt 2"/>
          <p:cNvSpPr/>
          <p:nvPr/>
        </p:nvSpPr>
        <p:spPr>
          <a:xfrm>
            <a:off x="1071538" y="214290"/>
            <a:ext cx="6660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Englisch</a:t>
            </a:r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l-PL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classroom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Obraz 3" descr="WP_20161005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88616">
            <a:off x="4096182" y="3693849"/>
            <a:ext cx="4826351" cy="2711098"/>
          </a:xfrm>
          <a:prstGeom prst="rect">
            <a:avLst/>
          </a:prstGeom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an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98297">
            <a:off x="280459" y="588237"/>
            <a:ext cx="5449887" cy="3065561"/>
          </a:xfrm>
          <a:prstGeom prst="rect">
            <a:avLst/>
          </a:prstGeom>
        </p:spPr>
      </p:pic>
      <p:pic>
        <p:nvPicPr>
          <p:cNvPr id="3" name="Obraz 2" descr="a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3714752"/>
            <a:ext cx="4857752" cy="2732486"/>
          </a:xfrm>
          <a:prstGeom prst="rect">
            <a:avLst/>
          </a:prstGeom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1538" y="357166"/>
            <a:ext cx="6585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German </a:t>
            </a:r>
            <a:r>
              <a:rPr lang="pl-PL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classroom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Obraz 2" descr="niemiec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85860"/>
            <a:ext cx="2187222" cy="1638305"/>
          </a:xfrm>
          <a:prstGeom prst="rect">
            <a:avLst/>
          </a:prstGeom>
        </p:spPr>
      </p:pic>
      <p:pic>
        <p:nvPicPr>
          <p:cNvPr id="4" name="Obraz 3" descr="niemiec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6721">
            <a:off x="4072971" y="1369263"/>
            <a:ext cx="4643438" cy="2611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niemiecki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643314"/>
            <a:ext cx="5143500" cy="286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niemieck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75582">
            <a:off x="714348" y="642918"/>
            <a:ext cx="3357554" cy="2518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 descr="niemiecki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57166"/>
            <a:ext cx="3429006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 descr="niemiecki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3571876"/>
            <a:ext cx="4000512" cy="3000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57290" y="214290"/>
            <a:ext cx="6559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pl-PL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Physical</a:t>
            </a:r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classroom</a:t>
            </a:r>
            <a:endParaRPr lang="pl-P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Obraz 2" descr="fizyk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52868">
            <a:off x="582102" y="1679395"/>
            <a:ext cx="6133173" cy="3327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 descr="fizy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3286124"/>
            <a:ext cx="2743200" cy="3419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14546" y="214290"/>
            <a:ext cx="75479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Geographic</a:t>
            </a:r>
            <a:r>
              <a:rPr lang="pl-P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pl-PL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classroom</a:t>
            </a:r>
            <a:endParaRPr lang="pl-P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Obraz 2" descr="geograficz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01749">
            <a:off x="207370" y="2459866"/>
            <a:ext cx="7112018" cy="4000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 descr="geografi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57166"/>
            <a:ext cx="2381250" cy="2209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57290" y="571480"/>
            <a:ext cx="6227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</a:rPr>
              <a:t>History</a:t>
            </a:r>
            <a:r>
              <a:rPr lang="pl-PL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pl-PL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</a:rPr>
              <a:t>classroom</a:t>
            </a:r>
            <a:r>
              <a:rPr lang="pl-PL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</a:rPr>
              <a:t> </a:t>
            </a:r>
            <a:endParaRPr lang="pl-PL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3" name="Obraz 2" descr="histor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500306"/>
            <a:ext cx="6562609" cy="3585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ls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643182"/>
            <a:ext cx="6691327" cy="3763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1500166" y="857232"/>
            <a:ext cx="6144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Polisch</a:t>
            </a:r>
            <a:r>
              <a:rPr lang="pl-PL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pl-PL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classroom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39</TotalTime>
  <Words>22</Words>
  <Application>Microsoft Office PowerPoint</Application>
  <PresentationFormat>Pokaz na ekranie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Energetyczny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Acer</dc:creator>
  <cp:lastModifiedBy>Acer</cp:lastModifiedBy>
  <cp:revision>5</cp:revision>
  <dcterms:created xsi:type="dcterms:W3CDTF">2016-10-05T17:16:50Z</dcterms:created>
  <dcterms:modified xsi:type="dcterms:W3CDTF">2016-10-05T17:56:05Z</dcterms:modified>
</cp:coreProperties>
</file>