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7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>
      <p:cViewPr>
        <p:scale>
          <a:sx n="68" d="100"/>
          <a:sy n="68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1EE28-388C-4A82-8610-FCE48AB2B3B5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1DE22-778C-4490-AB45-A9BD50905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F3249-115C-4FDA-9CD9-5E8B77F1644A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76B60-8C27-4A38-BB9F-3CD1AEA71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8EA5-854E-475C-94DF-B53DE461B528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16CAC-D3DF-4BA1-B4F5-7FDC385A2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3EE1B-076F-43A5-B110-822FD8F0B3A2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23D04-3F8E-44B9-B57F-742CCA39F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D4FB6-0176-4758-86BF-CB4D4620DCA8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E4E79-0995-44E6-8BED-7A09F8B30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F77C7-8E42-4D70-9035-8DBA076D23F0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0D12-9311-4CFA-B891-053B46277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07FAD-29FE-474C-9904-A3BCBB5FF381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C82D-4D09-4F13-AEE6-F3A91AE3F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BF612-B55E-4F9B-8340-A1BCCE6743CD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9C0A9-E396-4DF6-843B-CCACF8299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144F4-07EC-460A-A7A0-0652684957DD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6DE7B-DEDA-4A94-83B4-0456B0014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4041B-81AC-49E2-A878-F244368F69E5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54BCB-47E1-4773-971C-D4FCEF0F5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11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CC85B-F263-46EE-ADF4-BA35460C1618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10EB-83CD-4ABF-88BE-387D0E164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F0FE066-DE20-4C77-906D-72967F43AC3C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C8A31D0-396E-4698-B1C1-DD3F7E3AD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4" r:id="rId2"/>
    <p:sldLayoutId id="2147483786" r:id="rId3"/>
    <p:sldLayoutId id="2147483783" r:id="rId4"/>
    <p:sldLayoutId id="2147483782" r:id="rId5"/>
    <p:sldLayoutId id="2147483781" r:id="rId6"/>
    <p:sldLayoutId id="2147483780" r:id="rId7"/>
    <p:sldLayoutId id="2147483779" r:id="rId8"/>
    <p:sldLayoutId id="2147483787" r:id="rId9"/>
    <p:sldLayoutId id="2147483778" r:id="rId10"/>
    <p:sldLayoutId id="21474837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Resim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476375" y="4292600"/>
            <a:ext cx="6119813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/>
              <a:t>ZAĞNOSPAŞA SECONDARY SCHOOL</a:t>
            </a:r>
          </a:p>
        </p:txBody>
      </p:sp>
      <p:pic>
        <p:nvPicPr>
          <p:cNvPr id="13316" name="Picture 4" descr="31112926_logo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33375"/>
            <a:ext cx="6840538" cy="1622425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908175" y="2924175"/>
            <a:ext cx="4572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b="1">
                <a:solidFill>
                  <a:schemeClr val="hlink"/>
                </a:solidFill>
              </a:rPr>
              <a:t>Erasmus+ with Mathmatics Through life 	2016-2018</a:t>
            </a:r>
          </a:p>
          <a:p>
            <a:r>
              <a:rPr lang="tr-TR" b="1">
                <a:solidFill>
                  <a:schemeClr val="hlink"/>
                </a:solidFill>
              </a:rPr>
              <a:t>Zağnospaşa Secondary School Balıkesir</a:t>
            </a:r>
          </a:p>
          <a:p>
            <a:r>
              <a:rPr lang="tr-TR" b="1">
                <a:solidFill>
                  <a:schemeClr val="hlink"/>
                </a:solidFill>
              </a:rPr>
              <a:t>	TURKEY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3214678" y="1571612"/>
            <a:ext cx="4071966" cy="25717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latin typeface="MV Boli" pitchFamily="2" charset="0"/>
                <a:cs typeface="MV Boli" pitchFamily="2" charset="0"/>
              </a:rPr>
              <a:t>Sena Akça</a:t>
            </a:r>
            <a:endParaRPr lang="tr-TR" dirty="0"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Resi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etin kutusu 4"/>
          <p:cNvSpPr txBox="1">
            <a:spLocks noChangeArrowheads="1"/>
          </p:cNvSpPr>
          <p:nvPr/>
        </p:nvSpPr>
        <p:spPr bwMode="auto">
          <a:xfrm>
            <a:off x="1908175" y="6245225"/>
            <a:ext cx="5472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</a:t>
            </a:r>
            <a:endParaRPr lang="en-US" sz="320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543956" cy="100010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>
                <a:solidFill>
                  <a:schemeClr val="bg1"/>
                </a:solidFill>
              </a:rPr>
              <a:t>Our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chemeClr val="bg1"/>
                </a:solidFill>
              </a:rPr>
              <a:t>Awards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cod\Desktop\SELİN\1379418_622500204483529_74227917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5572140"/>
            <a:ext cx="7972452" cy="12858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>
                <a:solidFill>
                  <a:schemeClr val="bg1"/>
                </a:solidFill>
              </a:rPr>
              <a:t>This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bg1"/>
                </a:solidFill>
              </a:rPr>
              <a:t>İs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chemeClr val="bg1"/>
                </a:solidFill>
              </a:rPr>
              <a:t>My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chemeClr val="bg1"/>
                </a:solidFill>
              </a:rPr>
              <a:t>School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cod\Desktop\SELİN\1390678_622500037816879_171538451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71482" y="5429264"/>
            <a:ext cx="5757906" cy="14287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>
                <a:solidFill>
                  <a:schemeClr val="bg1"/>
                </a:solidFill>
              </a:rPr>
              <a:t>School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chemeClr val="bg1"/>
                </a:solidFill>
              </a:rPr>
              <a:t>Garden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cod\Desktop\SELİN\1377338_622499824483567_98097528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500034" y="5715016"/>
            <a:ext cx="8143932" cy="11429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>
                <a:solidFill>
                  <a:schemeClr val="bg1"/>
                </a:solidFill>
              </a:rPr>
              <a:t>Music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chemeClr val="bg1"/>
                </a:solidFill>
              </a:rPr>
              <a:t>Clasroom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cod\Desktop\SELİN\1385106_622499944483555_150366703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etin kutusu 3"/>
          <p:cNvSpPr txBox="1">
            <a:spLocks noChangeArrowheads="1"/>
          </p:cNvSpPr>
          <p:nvPr/>
        </p:nvSpPr>
        <p:spPr bwMode="auto">
          <a:xfrm>
            <a:off x="1943100" y="1341438"/>
            <a:ext cx="52578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4400">
                <a:latin typeface="Arial Black" pitchFamily="34" charset="0"/>
              </a:rPr>
              <a:t> </a:t>
            </a:r>
            <a:endParaRPr lang="en-US" sz="4400">
              <a:latin typeface="Arial Black" pitchFamily="34" charset="0"/>
            </a:endParaRPr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86808" cy="150017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>
                <a:solidFill>
                  <a:schemeClr val="bg1"/>
                </a:solidFill>
              </a:rPr>
              <a:t>classroom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Resi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142875"/>
            <a:ext cx="9715500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etin kutusu 4"/>
          <p:cNvSpPr txBox="1">
            <a:spLocks noChangeArrowheads="1"/>
          </p:cNvSpPr>
          <p:nvPr/>
        </p:nvSpPr>
        <p:spPr bwMode="auto">
          <a:xfrm>
            <a:off x="2141538" y="4887913"/>
            <a:ext cx="48244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4400">
                <a:latin typeface="Arial Black" pitchFamily="34" charset="0"/>
              </a:rPr>
              <a:t> </a:t>
            </a:r>
            <a:endParaRPr lang="en-US" sz="4400">
              <a:latin typeface="Arial Black" pitchFamily="34" charset="0"/>
            </a:endParaRPr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57200" y="5857892"/>
            <a:ext cx="7972452" cy="100010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>
                <a:solidFill>
                  <a:schemeClr val="bg1"/>
                </a:solidFill>
              </a:rPr>
              <a:t>Canteen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cod\Desktop\SELİN\1375185_622499881150228_193589979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etin kutusu 3"/>
          <p:cNvSpPr txBox="1">
            <a:spLocks noChangeArrowheads="1"/>
          </p:cNvSpPr>
          <p:nvPr/>
        </p:nvSpPr>
        <p:spPr bwMode="auto">
          <a:xfrm>
            <a:off x="2484438" y="4365625"/>
            <a:ext cx="4175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4400">
                <a:latin typeface="Arial Black" pitchFamily="34" charset="0"/>
              </a:rPr>
              <a:t> </a:t>
            </a:r>
            <a:endParaRPr lang="en-US" sz="4400">
              <a:latin typeface="Arial Black" pitchFamily="34" charset="0"/>
            </a:endParaRPr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1428728" y="2643182"/>
            <a:ext cx="7000924" cy="307183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>
                <a:solidFill>
                  <a:schemeClr val="bg1"/>
                </a:solidFill>
              </a:rPr>
              <a:t>Computer</a:t>
            </a:r>
            <a:r>
              <a:rPr lang="tr-TR" dirty="0" smtClean="0"/>
              <a:t>  </a:t>
            </a:r>
            <a:r>
              <a:rPr lang="tr-TR" dirty="0" err="1" smtClean="0">
                <a:solidFill>
                  <a:schemeClr val="bg1"/>
                </a:solidFill>
              </a:rPr>
              <a:t>Laboratory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cod\Desktop\SELİN\1377247_622499981150218_33451833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etin kutusu 3"/>
          <p:cNvSpPr txBox="1">
            <a:spLocks noChangeArrowheads="1"/>
          </p:cNvSpPr>
          <p:nvPr/>
        </p:nvSpPr>
        <p:spPr bwMode="auto">
          <a:xfrm>
            <a:off x="2124075" y="115888"/>
            <a:ext cx="45354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4400">
                <a:latin typeface="Arial Black" pitchFamily="34" charset="0"/>
              </a:rPr>
              <a:t> </a:t>
            </a:r>
            <a:endParaRPr lang="en-US" sz="4400">
              <a:latin typeface="Arial Black" pitchFamily="34" charset="0"/>
            </a:endParaRPr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501122" cy="14287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chemeClr val="bg1"/>
                </a:solidFill>
              </a:rPr>
              <a:t>Atatürk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bg1"/>
                </a:solidFill>
              </a:rPr>
              <a:t>Board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</TotalTime>
  <Words>14</Words>
  <Application>Microsoft Office PowerPoint</Application>
  <PresentationFormat>Ekran Gösterisi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Tasarım Şablonu</vt:lpstr>
      </vt:variant>
      <vt:variant>
        <vt:i4>4</vt:i4>
      </vt:variant>
      <vt:variant>
        <vt:lpstr>Slayt Başlıkları</vt:lpstr>
      </vt:variant>
      <vt:variant>
        <vt:i4>10</vt:i4>
      </vt:variant>
    </vt:vector>
  </HeadingPairs>
  <TitlesOfParts>
    <vt:vector size="20" baseType="lpstr">
      <vt:lpstr>Arial</vt:lpstr>
      <vt:lpstr>Calibri</vt:lpstr>
      <vt:lpstr>Constantia</vt:lpstr>
      <vt:lpstr>Wingdings 2</vt:lpstr>
      <vt:lpstr>Arial Black</vt:lpstr>
      <vt:lpstr>Aharoni</vt:lpstr>
      <vt:lpstr>Akış</vt:lpstr>
      <vt:lpstr>Akış</vt:lpstr>
      <vt:lpstr>Akış</vt:lpstr>
      <vt:lpstr>Akış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cod</dc:creator>
  <cp:lastModifiedBy>huriye gündüz</cp:lastModifiedBy>
  <cp:revision>16</cp:revision>
  <dcterms:created xsi:type="dcterms:W3CDTF">2013-10-25T11:22:14Z</dcterms:created>
  <dcterms:modified xsi:type="dcterms:W3CDTF">2016-10-17T20:34:31Z</dcterms:modified>
</cp:coreProperties>
</file>