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E4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2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1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B99163-7D94-4D89-A6F7-E8DD4D26B6C4}" type="datetimeFigureOut">
              <a:rPr lang="pl-PL" smtClean="0"/>
              <a:t>2016-10-04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20CC2C-4991-4A3B-856A-26F0B70A629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30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9163-7D94-4D89-A6F7-E8DD4D26B6C4}" type="datetimeFigureOut">
              <a:rPr lang="pl-PL" smtClean="0"/>
              <a:t>2016-10-04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20CC2C-4991-4A3B-856A-26F0B70A629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4" y="274641"/>
            <a:ext cx="1777471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9163-7D94-4D89-A6F7-E8DD4D26B6C4}" type="datetimeFigureOut">
              <a:rPr lang="pl-PL" smtClean="0"/>
              <a:t>2016-10-04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20CC2C-4991-4A3B-856A-26F0B70A629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9163-7D94-4D89-A6F7-E8DD4D26B6C4}" type="datetimeFigureOut">
              <a:rPr lang="pl-PL" smtClean="0"/>
              <a:t>2016-10-04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20CC2C-4991-4A3B-856A-26F0B70A629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9163-7D94-4D89-A6F7-E8DD4D26B6C4}" type="datetimeFigureOut">
              <a:rPr lang="pl-PL" smtClean="0"/>
              <a:t>2016-10-04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20CC2C-4991-4A3B-856A-26F0B70A629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9163-7D94-4D89-A6F7-E8DD4D26B6C4}" type="datetimeFigureOut">
              <a:rPr lang="pl-PL" smtClean="0"/>
              <a:t>2016-10-04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20CC2C-4991-4A3B-856A-26F0B70A629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1" y="1444295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444295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9163-7D94-4D89-A6F7-E8DD4D26B6C4}" type="datetimeFigureOut">
              <a:rPr lang="pl-PL" smtClean="0"/>
              <a:t>2016-10-04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20CC2C-4991-4A3B-856A-26F0B70A629E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9163-7D94-4D89-A6F7-E8DD4D26B6C4}" type="datetimeFigureOut">
              <a:rPr lang="pl-PL" smtClean="0"/>
              <a:t>2016-10-04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20CC2C-4991-4A3B-856A-26F0B70A629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B99163-7D94-4D89-A6F7-E8DD4D26B6C4}" type="datetimeFigureOut">
              <a:rPr lang="pl-PL" smtClean="0"/>
              <a:t>2016-10-04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20CC2C-4991-4A3B-856A-26F0B70A629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8B99163-7D94-4D89-A6F7-E8DD4D26B6C4}" type="datetimeFigureOut">
              <a:rPr lang="pl-PL" smtClean="0"/>
              <a:t>2016-10-04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20CC2C-4991-4A3B-856A-26F0B70A629E}" type="slidenum">
              <a:rPr lang="pl-PL" smtClean="0"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3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B99163-7D94-4D89-A6F7-E8DD4D26B6C4}" type="datetimeFigureOut">
              <a:rPr lang="pl-PL" smtClean="0"/>
              <a:t>2016-10-04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3" y="6407945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20CC2C-4991-4A3B-856A-26F0B70A629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3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7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3" y="5791254"/>
            <a:ext cx="3402315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9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8B99163-7D94-4D89-A6F7-E8DD4D26B6C4}" type="datetimeFigureOut">
              <a:rPr lang="pl-PL" smtClean="0"/>
              <a:t>2016-10-04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3" y="6407945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5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420CC2C-4991-4A3B-856A-26F0B70A629E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Erasmus+ 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64904"/>
          </a:xfrm>
          <a:prstGeom prst="rect">
            <a:avLst/>
          </a:prstGeom>
        </p:spPr>
      </p:pic>
      <p:pic>
        <p:nvPicPr>
          <p:cNvPr id="5" name="Obraz 4" descr="Gimnazjum im. ks. Stanisława Konarskiego w Grybow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420888"/>
            <a:ext cx="2664296" cy="27097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5888682" cy="40379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pole tekstowe 3"/>
          <p:cNvSpPr txBox="1"/>
          <p:nvPr/>
        </p:nvSpPr>
        <p:spPr>
          <a:xfrm>
            <a:off x="395536" y="476672"/>
            <a:ext cx="8424936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l-PL" sz="4400" b="1" i="1" u="dashHeavy" dirty="0" smtClean="0">
                <a:ln w="28575">
                  <a:solidFill>
                    <a:srgbClr val="00B050"/>
                  </a:solidFill>
                </a:ln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</a:rPr>
              <a:t>This</a:t>
            </a:r>
            <a:r>
              <a:rPr lang="pl-PL" sz="4400" b="1" i="1" u="dashHeavy" dirty="0" smtClean="0">
                <a:ln w="28575">
                  <a:solidFill>
                    <a:srgbClr val="00B050"/>
                  </a:solidFill>
                </a:ln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pl-PL" sz="4400" b="1" i="1" u="dashHeavy" dirty="0" err="1" smtClean="0">
                <a:ln w="28575">
                  <a:solidFill>
                    <a:srgbClr val="00B050"/>
                  </a:solidFill>
                </a:ln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</a:rPr>
              <a:t>is</a:t>
            </a:r>
            <a:r>
              <a:rPr lang="pl-PL" sz="4400" b="1" i="1" u="dashHeavy" dirty="0" smtClean="0">
                <a:ln w="28575">
                  <a:solidFill>
                    <a:srgbClr val="00B050"/>
                  </a:solidFill>
                </a:ln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pl-PL" sz="4400" b="1" i="1" u="dashHeavy" dirty="0" err="1" smtClean="0">
                <a:ln w="28575">
                  <a:solidFill>
                    <a:srgbClr val="00B050"/>
                  </a:solidFill>
                </a:ln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</a:rPr>
              <a:t>Chemistry</a:t>
            </a:r>
            <a:r>
              <a:rPr lang="pl-PL" sz="4400" b="1" i="1" u="dashHeavy" dirty="0" smtClean="0">
                <a:ln w="28575">
                  <a:solidFill>
                    <a:srgbClr val="00B050"/>
                  </a:solidFill>
                </a:ln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pl-PL" sz="4400" b="1" i="1" u="dashHeavy" dirty="0" smtClean="0">
                <a:ln w="28575">
                  <a:solidFill>
                    <a:srgbClr val="00B050"/>
                  </a:solidFill>
                </a:ln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</a:rPr>
              <a:t>classroom</a:t>
            </a:r>
            <a:r>
              <a:rPr lang="pl-PL" sz="4400" b="1" i="1" u="dashHeavy" dirty="0" smtClean="0">
                <a:ln w="28575">
                  <a:solidFill>
                    <a:srgbClr val="00B050"/>
                  </a:solidFill>
                </a:ln>
                <a:solidFill>
                  <a:srgbClr val="7030A0"/>
                </a:solidFill>
                <a:uFill>
                  <a:solidFill>
                    <a:srgbClr val="00B050"/>
                  </a:solidFill>
                </a:uFill>
              </a:rPr>
              <a:t>.</a:t>
            </a:r>
            <a:endParaRPr lang="pl-PL" sz="4400" b="1" i="1" u="dashHeavy" dirty="0">
              <a:ln w="28575">
                <a:solidFill>
                  <a:srgbClr val="00B050"/>
                </a:solidFill>
              </a:ln>
              <a:solidFill>
                <a:srgbClr val="7030A0"/>
              </a:solidFill>
              <a:uFill>
                <a:solidFill>
                  <a:srgbClr val="00B050"/>
                </a:solidFill>
              </a:u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WP_20160928_14_10_57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5324704" cy="2995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Obraz 1" descr="WP_20160928_14_10_33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573016"/>
            <a:ext cx="5324704" cy="2995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ole tekstowe 3"/>
          <p:cNvSpPr txBox="1"/>
          <p:nvPr/>
        </p:nvSpPr>
        <p:spPr>
          <a:xfrm>
            <a:off x="971600" y="476672"/>
            <a:ext cx="7056784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This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pl-PL" sz="4400" b="1" i="1" u="wavyHeavy" dirty="0" err="1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is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pl-PL" sz="4400" b="1" i="1" u="wavyHeavy" dirty="0" err="1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Maths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pl-PL" sz="4400" b="1" i="1" u="wavyHeavy" dirty="0" err="1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classroom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.</a:t>
            </a:r>
            <a:endParaRPr lang="pl-PL" sz="4400" b="1" i="1" u="wavyHeavy" dirty="0">
              <a:ln w="12700"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1004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420888"/>
            <a:ext cx="4049992" cy="227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WP_20161004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365104"/>
            <a:ext cx="4049992" cy="227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WP_20161004_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916832"/>
            <a:ext cx="4049992" cy="227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WP_20161004_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573016"/>
            <a:ext cx="4049992" cy="227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179512" y="404664"/>
            <a:ext cx="8712968" cy="14465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This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pl-PL" sz="4400" b="1" i="1" u="wavyHeavy" dirty="0" err="1" smtClean="0">
                <a:ln w="12700"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is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pl-PL" sz="4400" b="1" i="1" u="wavyHeavy" dirty="0" err="1" smtClean="0">
                <a:ln w="12700"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Religion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pl-PL" sz="4400" b="1" i="1" u="wavyHeavy" dirty="0" err="1" smtClean="0">
                <a:ln w="12700"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Education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 and </a:t>
            </a:r>
            <a:r>
              <a:rPr lang="pl-PL" sz="4400" b="1" i="1" u="wavyHeavy" dirty="0" err="1" smtClean="0">
                <a:ln w="12700"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Music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pl-PL" sz="4400" b="1" i="1" u="wavyHeavy" dirty="0" err="1" smtClean="0">
                <a:ln w="12700"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classroom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.</a:t>
            </a:r>
            <a:endParaRPr lang="pl-PL" sz="4400" b="1" i="1" u="wavyHeavy" dirty="0">
              <a:ln w="12700"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1003_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2808312" cy="1579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WP_20161003_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132856"/>
            <a:ext cx="2808312" cy="1579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 descr="WP_20161003_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61048"/>
            <a:ext cx="2808312" cy="1579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WP_20161004_0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3861048"/>
            <a:ext cx="2808312" cy="1579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WP_20161004_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861048"/>
            <a:ext cx="2808312" cy="1579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 descr="WP_20161004_0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132856"/>
            <a:ext cx="2808312" cy="15796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683568" y="620688"/>
            <a:ext cx="7992888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l-PL" sz="4400" b="1" i="1" u="wavyHeavy" dirty="0" err="1" smtClean="0">
                <a:ln w="12700"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There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pl-PL" sz="4400" b="1" i="1" u="wavyHeavy" dirty="0" err="1" smtClean="0">
                <a:ln w="12700"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are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pl-PL" sz="4400" b="1" i="1" u="wavyHeavy" dirty="0" err="1" smtClean="0">
                <a:ln w="12700"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Polish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pl-PL" sz="4400" b="1" i="1" u="wavyHeavy" dirty="0" err="1" smtClean="0">
                <a:ln w="12700"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classrooms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00B0F0"/>
                </a:solidFill>
              </a:rPr>
              <a:t>.</a:t>
            </a:r>
            <a:endParaRPr lang="pl-PL" sz="4400" b="1" i="1" u="wavyHeavy" dirty="0">
              <a:ln w="12700">
                <a:solidFill>
                  <a:srgbClr val="FF0000"/>
                </a:solidFill>
              </a:ln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1004_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581128"/>
            <a:ext cx="3635896" cy="2045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WP_20161004_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492896"/>
            <a:ext cx="3635896" cy="2045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WP_20161004_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80928"/>
            <a:ext cx="3635896" cy="2045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WP_20161004_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3356992"/>
            <a:ext cx="1533894" cy="2726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611560" y="260648"/>
            <a:ext cx="7920880" cy="2123658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l-PL" sz="4400" b="1" i="1" u="wavyHeavy" dirty="0" smtClean="0">
                <a:ln w="12700"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This</a:t>
            </a:r>
            <a:r>
              <a:rPr lang="pl-PL" sz="4400" b="1" i="1" u="wavyHeavy" dirty="0" smtClean="0">
                <a:ln w="12700"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pl-PL" sz="4400" b="1" i="1" u="wavyHeavy" dirty="0" err="1" smtClean="0">
                <a:ln w="12700"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is</a:t>
            </a:r>
            <a:r>
              <a:rPr lang="pl-PL" sz="4400" b="1" i="1" u="wavyHeavy" dirty="0" smtClean="0">
                <a:ln w="12700"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pl-PL" sz="4400" b="1" i="1" u="wavyHeavy" dirty="0" err="1" smtClean="0">
                <a:ln w="12700"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Information</a:t>
            </a:r>
            <a:r>
              <a:rPr lang="pl-PL" sz="4400" b="1" i="1" u="wavyHeavy" dirty="0" smtClean="0">
                <a:ln w="12700"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 and </a:t>
            </a:r>
            <a:r>
              <a:rPr lang="pl-PL" sz="4400" b="1" i="1" u="wavyHeavy" dirty="0" err="1" smtClean="0">
                <a:ln w="12700"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Communication</a:t>
            </a:r>
            <a:r>
              <a:rPr lang="pl-PL" sz="4400" b="1" i="1" u="wavyHeavy" dirty="0" smtClean="0">
                <a:ln w="12700"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 Technology </a:t>
            </a:r>
            <a:r>
              <a:rPr lang="pl-PL" sz="4400" b="1" i="1" u="wavyHeavy" dirty="0" smtClean="0">
                <a:ln w="12700"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classroom</a:t>
            </a:r>
            <a:r>
              <a:rPr lang="pl-PL" sz="4400" b="1" i="1" u="wavyHeavy" dirty="0" smtClean="0">
                <a:ln w="12700">
                  <a:solidFill>
                    <a:srgbClr val="92D050"/>
                  </a:solidFill>
                </a:ln>
                <a:solidFill>
                  <a:srgbClr val="00B050"/>
                </a:solidFill>
              </a:rPr>
              <a:t>.</a:t>
            </a:r>
            <a:endParaRPr lang="pl-PL" sz="4400" b="1" i="1" u="wavyHeavy" dirty="0">
              <a:ln w="12700">
                <a:solidFill>
                  <a:srgbClr val="92D050"/>
                </a:solidFill>
              </a:ln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71600" y="2348880"/>
            <a:ext cx="7772400" cy="1829761"/>
          </a:xfrm>
        </p:spPr>
        <p:txBody>
          <a:bodyPr/>
          <a:lstStyle/>
          <a:p>
            <a:r>
              <a:rPr lang="pl-PL" dirty="0" smtClean="0"/>
              <a:t>Beata </a:t>
            </a:r>
            <a:r>
              <a:rPr lang="pl-PL" dirty="0" err="1" smtClean="0"/>
              <a:t>Lichoń</a:t>
            </a:r>
            <a:r>
              <a:rPr lang="pl-PL" dirty="0" smtClean="0"/>
              <a:t> kl.2b</a:t>
            </a:r>
            <a:endParaRPr lang="pl-PL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0928_14_29_22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8073" y="2564904"/>
            <a:ext cx="5455927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WP_20160928_14_29_55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4572001" cy="2571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WP_20160928_14_29_59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84171" y="0"/>
            <a:ext cx="4559829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ole tekstowe 7"/>
          <p:cNvSpPr txBox="1"/>
          <p:nvPr/>
        </p:nvSpPr>
        <p:spPr>
          <a:xfrm>
            <a:off x="0" y="2924944"/>
            <a:ext cx="3635896" cy="2246769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pl-PL" sz="2800" b="1" i="1" u="wavyDbl" dirty="0" smtClean="0">
                <a:ln w="12700">
                  <a:solidFill>
                    <a:srgbClr val="00B050"/>
                  </a:solidFill>
                </a:ln>
                <a:solidFill>
                  <a:srgbClr val="92D050"/>
                </a:solidFill>
                <a:uFill>
                  <a:solidFill>
                    <a:srgbClr val="00B050"/>
                  </a:solidFill>
                </a:uFill>
              </a:rPr>
              <a:t>This</a:t>
            </a:r>
            <a:r>
              <a:rPr lang="pl-PL" sz="2800" b="1" i="1" u="wavyDbl" dirty="0" smtClean="0">
                <a:ln w="12700">
                  <a:solidFill>
                    <a:srgbClr val="00B050"/>
                  </a:solidFill>
                </a:ln>
                <a:solidFill>
                  <a:srgbClr val="92D050"/>
                </a:solidFill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pl-PL" sz="2800" b="1" i="1" u="wavyDbl" dirty="0" smtClean="0">
                <a:ln w="12700">
                  <a:solidFill>
                    <a:srgbClr val="00B050"/>
                  </a:solidFill>
                </a:ln>
                <a:solidFill>
                  <a:srgbClr val="92D050"/>
                </a:solidFill>
                <a:uFill>
                  <a:solidFill>
                    <a:srgbClr val="00B050"/>
                  </a:solidFill>
                </a:uFill>
              </a:rPr>
              <a:t>is</a:t>
            </a:r>
            <a:r>
              <a:rPr lang="pl-PL" sz="2800" b="1" i="1" u="wavyDbl" dirty="0" smtClean="0">
                <a:ln w="12700">
                  <a:solidFill>
                    <a:srgbClr val="00B050"/>
                  </a:solidFill>
                </a:ln>
                <a:solidFill>
                  <a:srgbClr val="92D050"/>
                </a:solidFill>
                <a:uFill>
                  <a:solidFill>
                    <a:srgbClr val="00B050"/>
                  </a:solidFill>
                </a:uFill>
              </a:rPr>
              <a:t> my </a:t>
            </a:r>
            <a:r>
              <a:rPr lang="pl-PL" sz="2800" b="1" i="1" u="wavyDbl" dirty="0" smtClean="0">
                <a:ln w="12700">
                  <a:solidFill>
                    <a:srgbClr val="00B050"/>
                  </a:solidFill>
                </a:ln>
                <a:solidFill>
                  <a:srgbClr val="92D050"/>
                </a:solidFill>
                <a:uFill>
                  <a:solidFill>
                    <a:srgbClr val="00B050"/>
                  </a:solidFill>
                </a:uFill>
              </a:rPr>
              <a:t>school</a:t>
            </a:r>
            <a:r>
              <a:rPr lang="pl-PL" sz="2800" b="1" i="1" u="wavyDbl" dirty="0" smtClean="0">
                <a:ln w="12700">
                  <a:solidFill>
                    <a:srgbClr val="00B050"/>
                  </a:solidFill>
                </a:ln>
                <a:solidFill>
                  <a:srgbClr val="92D050"/>
                </a:solidFill>
                <a:uFill>
                  <a:solidFill>
                    <a:srgbClr val="00B050"/>
                  </a:solidFill>
                </a:uFill>
              </a:rPr>
              <a:t>.</a:t>
            </a:r>
          </a:p>
          <a:p>
            <a:r>
              <a:rPr lang="pl-PL" sz="2800" b="1" i="1" u="wavyDbl" dirty="0" smtClean="0">
                <a:ln w="12700">
                  <a:solidFill>
                    <a:srgbClr val="00B050"/>
                  </a:solidFill>
                </a:ln>
                <a:solidFill>
                  <a:srgbClr val="92D050"/>
                </a:solidFill>
                <a:uFill>
                  <a:solidFill>
                    <a:srgbClr val="00B050"/>
                  </a:solidFill>
                </a:uFill>
              </a:rPr>
              <a:t>It’s</a:t>
            </a:r>
            <a:r>
              <a:rPr lang="pl-PL" sz="2800" b="1" i="1" u="wavyDbl" dirty="0" smtClean="0">
                <a:ln w="12700">
                  <a:solidFill>
                    <a:srgbClr val="00B050"/>
                  </a:solidFill>
                </a:ln>
                <a:solidFill>
                  <a:srgbClr val="92D050"/>
                </a:solidFill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pl-PL" sz="2800" b="1" i="1" u="wavyDbl" dirty="0" smtClean="0">
                <a:ln w="12700">
                  <a:solidFill>
                    <a:srgbClr val="00B050"/>
                  </a:solidFill>
                </a:ln>
                <a:solidFill>
                  <a:srgbClr val="92D050"/>
                </a:solidFill>
                <a:uFill>
                  <a:solidFill>
                    <a:srgbClr val="00B050"/>
                  </a:solidFill>
                </a:uFill>
              </a:rPr>
              <a:t>Rev</a:t>
            </a:r>
            <a:r>
              <a:rPr lang="pl-PL" sz="2800" b="1" i="1" u="wavyDbl" dirty="0" smtClean="0">
                <a:ln w="12700">
                  <a:solidFill>
                    <a:srgbClr val="00B050"/>
                  </a:solidFill>
                </a:ln>
                <a:solidFill>
                  <a:srgbClr val="92D050"/>
                </a:solidFill>
                <a:uFill>
                  <a:solidFill>
                    <a:srgbClr val="00B050"/>
                  </a:solidFill>
                </a:uFill>
              </a:rPr>
              <a:t>. Stanisław Konarski Junior High </a:t>
            </a:r>
            <a:r>
              <a:rPr lang="pl-PL" sz="2800" b="1" i="1" u="wavyDbl" dirty="0" smtClean="0">
                <a:ln w="12700">
                  <a:solidFill>
                    <a:srgbClr val="00B050"/>
                  </a:solidFill>
                </a:ln>
                <a:solidFill>
                  <a:srgbClr val="92D050"/>
                </a:solidFill>
                <a:uFill>
                  <a:solidFill>
                    <a:srgbClr val="00B050"/>
                  </a:solidFill>
                </a:uFill>
              </a:rPr>
              <a:t>School</a:t>
            </a:r>
            <a:r>
              <a:rPr lang="pl-PL" sz="2800" b="1" i="1" u="wavyDbl" dirty="0" smtClean="0">
                <a:ln w="12700">
                  <a:solidFill>
                    <a:srgbClr val="00B050"/>
                  </a:solidFill>
                </a:ln>
                <a:solidFill>
                  <a:srgbClr val="92D050"/>
                </a:solidFill>
                <a:uFill>
                  <a:solidFill>
                    <a:srgbClr val="00B050"/>
                  </a:solidFill>
                </a:uFill>
              </a:rPr>
              <a:t> </a:t>
            </a:r>
            <a:r>
              <a:rPr lang="pl-PL" sz="2800" b="1" i="1" u="wavyDbl" dirty="0" smtClean="0">
                <a:ln w="12700">
                  <a:solidFill>
                    <a:srgbClr val="00B050"/>
                  </a:solidFill>
                </a:ln>
                <a:solidFill>
                  <a:srgbClr val="92D050"/>
                </a:solidFill>
                <a:uFill>
                  <a:solidFill>
                    <a:srgbClr val="00B050"/>
                  </a:solidFill>
                </a:uFill>
              </a:rPr>
              <a:t>in</a:t>
            </a:r>
            <a:r>
              <a:rPr lang="pl-PL" sz="2800" b="1" i="1" u="wavyDbl" dirty="0" smtClean="0">
                <a:ln w="12700">
                  <a:solidFill>
                    <a:srgbClr val="00B050"/>
                  </a:solidFill>
                </a:ln>
                <a:solidFill>
                  <a:srgbClr val="92D050"/>
                </a:solidFill>
                <a:uFill>
                  <a:solidFill>
                    <a:srgbClr val="00B050"/>
                  </a:solidFill>
                </a:uFill>
              </a:rPr>
              <a:t> Grybów.</a:t>
            </a:r>
            <a:endParaRPr lang="pl-PL" sz="2800" b="1" i="1" u="wavyDbl" dirty="0">
              <a:ln w="12700">
                <a:solidFill>
                  <a:srgbClr val="00B050"/>
                </a:solidFill>
              </a:ln>
              <a:solidFill>
                <a:srgbClr val="92D050"/>
              </a:solidFill>
              <a:uFill>
                <a:solidFill>
                  <a:srgbClr val="00B050"/>
                </a:solidFill>
              </a:u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0928_14_10_05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420888"/>
            <a:ext cx="3648000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WP_20160928_14_15_42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348880"/>
            <a:ext cx="3648000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WP_20160928_14_15_56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6000" y="3789040"/>
            <a:ext cx="3648000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WP_20160928_14_17_39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764704"/>
            <a:ext cx="3648000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WP_20160928_14_18_18_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980728"/>
            <a:ext cx="1604749" cy="2852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WP_20160928_14_20_04_P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260648"/>
            <a:ext cx="3648000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WP_20160928_14_21_05_Pr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2080" y="4149080"/>
            <a:ext cx="4001920" cy="225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WP_20160928_14_21_20_Pr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47664" y="4149080"/>
            <a:ext cx="4001920" cy="225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1003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924944"/>
            <a:ext cx="3840000" cy="21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 descr="WP_20161003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3840000" cy="21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az 3" descr="WP_20161003_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692696"/>
            <a:ext cx="3840000" cy="21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az 4" descr="WP_20161003_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32656"/>
            <a:ext cx="3840000" cy="21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ole tekstowe 5"/>
          <p:cNvSpPr txBox="1"/>
          <p:nvPr/>
        </p:nvSpPr>
        <p:spPr>
          <a:xfrm>
            <a:off x="2771800" y="5517232"/>
            <a:ext cx="6120680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This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is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 Art 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classroom</a:t>
            </a:r>
            <a:r>
              <a:rPr lang="pl-PL" sz="4400" b="1" i="1" u="wavyHeavy" dirty="0" smtClean="0">
                <a:ln w="12700"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.</a:t>
            </a:r>
            <a:endParaRPr lang="pl-PL" sz="4400" b="1" i="1" u="wavyHeavy" dirty="0">
              <a:ln w="12700">
                <a:solidFill>
                  <a:srgbClr val="FF000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1004_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3492000" cy="1964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Obraz 2" descr="WP_20161004_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420888"/>
            <a:ext cx="3492000" cy="1964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Obraz 3" descr="WP_20161004_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196752"/>
            <a:ext cx="3492000" cy="1964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Obraz 4" descr="WP_20161004_0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0"/>
            <a:ext cx="3492000" cy="1964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pole tekstowe 7"/>
          <p:cNvSpPr txBox="1"/>
          <p:nvPr/>
        </p:nvSpPr>
        <p:spPr>
          <a:xfrm>
            <a:off x="3131840" y="4797152"/>
            <a:ext cx="5256584" cy="14465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l-PL" sz="4400" b="1" i="1" u="dottedHeavy" dirty="0" smtClean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</a:rPr>
              <a:t>This</a:t>
            </a:r>
            <a:r>
              <a:rPr lang="pl-PL" sz="4400" b="1" i="1" u="dottedHeavy" dirty="0" smtClean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</a:rPr>
              <a:t> </a:t>
            </a:r>
            <a:r>
              <a:rPr lang="pl-PL" sz="4400" b="1" i="1" u="dottedHeavy" dirty="0" smtClean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</a:rPr>
              <a:t>is</a:t>
            </a:r>
            <a:r>
              <a:rPr lang="pl-PL" sz="4400" b="1" i="1" u="dottedHeavy" dirty="0" smtClean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</a:rPr>
              <a:t> Geography </a:t>
            </a:r>
            <a:r>
              <a:rPr lang="pl-PL" sz="4400" b="1" i="1" u="dottedHeavy" dirty="0" smtClean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</a:rPr>
              <a:t>classroom</a:t>
            </a:r>
            <a:r>
              <a:rPr lang="pl-PL" sz="4400" b="1" i="1" u="dottedHeavy" dirty="0" smtClean="0">
                <a:ln w="12700">
                  <a:solidFill>
                    <a:srgbClr val="0070C0"/>
                  </a:solidFill>
                </a:ln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</a:rPr>
              <a:t>.</a:t>
            </a:r>
            <a:endParaRPr lang="pl-PL" sz="4400" b="1" i="1" u="dottedHeavy" dirty="0">
              <a:ln w="12700">
                <a:solidFill>
                  <a:srgbClr val="0070C0"/>
                </a:solidFill>
              </a:ln>
              <a:solidFill>
                <a:srgbClr val="00B0F0"/>
              </a:solidFill>
              <a:uFill>
                <a:solidFill>
                  <a:srgbClr val="00B0F0"/>
                </a:solidFill>
              </a:u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1003_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36912"/>
            <a:ext cx="3840000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Obraz 2" descr="WP_20161003_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32656"/>
            <a:ext cx="3840000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Obraz 3" descr="WP_20161003_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76672"/>
            <a:ext cx="1951618" cy="34695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Obraz 4" descr="WP_20161003_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88640"/>
            <a:ext cx="3840000" cy="21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pole tekstowe 5"/>
          <p:cNvSpPr txBox="1"/>
          <p:nvPr/>
        </p:nvSpPr>
        <p:spPr>
          <a:xfrm>
            <a:off x="971600" y="5157192"/>
            <a:ext cx="7884368" cy="769441"/>
          </a:xfrm>
          <a:prstGeom prst="rect">
            <a:avLst/>
          </a:prstGeom>
          <a:solidFill>
            <a:srgbClr val="00B050"/>
          </a:solidFill>
          <a:ln w="3810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l-PL" sz="4400" b="1" i="1" u="dotDotDashHeavy" dirty="0" smtClean="0">
                <a:ln w="28575">
                  <a:noFill/>
                </a:ln>
                <a:blipFill>
                  <a:blip r:embed="rId6"/>
                  <a:stretch>
                    <a:fillRect/>
                  </a:stretch>
                </a:blipFill>
                <a:uFill>
                  <a:solidFill>
                    <a:srgbClr val="7030A0"/>
                  </a:solidFill>
                </a:uFill>
              </a:rPr>
              <a:t>This</a:t>
            </a:r>
            <a:r>
              <a:rPr lang="pl-PL" sz="4400" b="1" i="1" u="dotDotDashHeavy" dirty="0" smtClean="0">
                <a:ln w="28575">
                  <a:noFill/>
                </a:ln>
                <a:blipFill>
                  <a:blip r:embed="rId6"/>
                  <a:stretch>
                    <a:fillRect/>
                  </a:stretch>
                </a:blipFill>
                <a:uFill>
                  <a:solidFill>
                    <a:srgbClr val="7030A0"/>
                  </a:solidFill>
                </a:uFill>
              </a:rPr>
              <a:t> </a:t>
            </a:r>
            <a:r>
              <a:rPr lang="pl-PL" sz="4400" b="1" i="1" u="dotDotDashHeavy" dirty="0" err="1" smtClean="0">
                <a:ln w="28575">
                  <a:noFill/>
                </a:ln>
                <a:blipFill>
                  <a:blip r:embed="rId6"/>
                  <a:stretch>
                    <a:fillRect/>
                  </a:stretch>
                </a:blipFill>
                <a:uFill>
                  <a:solidFill>
                    <a:srgbClr val="7030A0"/>
                  </a:solidFill>
                </a:uFill>
              </a:rPr>
              <a:t>is</a:t>
            </a:r>
            <a:r>
              <a:rPr lang="pl-PL" sz="4400" b="1" i="1" u="dotDotDashHeavy" dirty="0" smtClean="0">
                <a:ln w="28575">
                  <a:noFill/>
                </a:ln>
                <a:blipFill>
                  <a:blip r:embed="rId6"/>
                  <a:stretch>
                    <a:fillRect/>
                  </a:stretch>
                </a:blipFill>
                <a:uFill>
                  <a:solidFill>
                    <a:srgbClr val="7030A0"/>
                  </a:solidFill>
                </a:uFill>
              </a:rPr>
              <a:t> Germany </a:t>
            </a:r>
            <a:r>
              <a:rPr lang="pl-PL" sz="4400" b="1" i="1" u="dotDotDashHeavy" dirty="0" err="1" smtClean="0">
                <a:ln w="28575">
                  <a:noFill/>
                </a:ln>
                <a:blipFill>
                  <a:blip r:embed="rId6"/>
                  <a:stretch>
                    <a:fillRect/>
                  </a:stretch>
                </a:blipFill>
                <a:uFill>
                  <a:solidFill>
                    <a:srgbClr val="7030A0"/>
                  </a:solidFill>
                </a:uFill>
              </a:rPr>
              <a:t>classroom</a:t>
            </a:r>
            <a:r>
              <a:rPr lang="pl-PL" sz="4400" b="1" i="1" u="dotDotDashHeavy" dirty="0" smtClean="0">
                <a:ln w="28575">
                  <a:noFill/>
                </a:ln>
                <a:blipFill>
                  <a:blip r:embed="rId6"/>
                  <a:stretch>
                    <a:fillRect/>
                  </a:stretch>
                </a:blipFill>
                <a:uFill>
                  <a:solidFill>
                    <a:srgbClr val="7030A0"/>
                  </a:solidFill>
                </a:uFill>
              </a:rPr>
              <a:t>.</a:t>
            </a:r>
            <a:endParaRPr lang="pl-PL" sz="4400" b="1" i="1" u="dotDotDashHeavy" dirty="0">
              <a:ln w="28575">
                <a:noFill/>
              </a:ln>
              <a:blipFill>
                <a:blip r:embed="rId6"/>
                <a:stretch>
                  <a:fillRect/>
                </a:stretch>
              </a:blipFill>
              <a:uFill>
                <a:solidFill>
                  <a:srgbClr val="7030A0"/>
                </a:solidFill>
              </a:u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0928_14_16_32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4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WP_20160928_14_16_39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0"/>
            <a:ext cx="384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WP_20160928_14_16_44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700808"/>
            <a:ext cx="384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WP_20160928_14_16_50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1628800"/>
            <a:ext cx="384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1331640" y="4509120"/>
            <a:ext cx="7272808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l-PL" sz="4400" b="1" i="1" u="dbl" dirty="0" err="1" smtClean="0">
                <a:ln w="28575">
                  <a:solidFill>
                    <a:srgbClr val="C00000"/>
                  </a:solidFill>
                </a:ln>
                <a:solidFill>
                  <a:srgbClr val="00B0F0"/>
                </a:solidFill>
                <a:uFill>
                  <a:solidFill>
                    <a:srgbClr val="C00000"/>
                  </a:solidFill>
                </a:uFill>
              </a:rPr>
              <a:t>This</a:t>
            </a:r>
            <a:r>
              <a:rPr lang="pl-PL" sz="4400" b="1" i="1" u="dbl" dirty="0" smtClean="0">
                <a:ln w="28575">
                  <a:solidFill>
                    <a:srgbClr val="C00000"/>
                  </a:solidFill>
                </a:ln>
                <a:solidFill>
                  <a:srgbClr val="00B0F0"/>
                </a:solidFill>
                <a:uFill>
                  <a:solidFill>
                    <a:srgbClr val="C00000"/>
                  </a:solidFill>
                </a:uFill>
              </a:rPr>
              <a:t> </a:t>
            </a:r>
            <a:r>
              <a:rPr lang="pl-PL" sz="4400" b="1" i="1" u="dbl" dirty="0" err="1" smtClean="0">
                <a:ln w="28575">
                  <a:solidFill>
                    <a:srgbClr val="C00000"/>
                  </a:solidFill>
                </a:ln>
                <a:solidFill>
                  <a:srgbClr val="00B0F0"/>
                </a:solidFill>
                <a:uFill>
                  <a:solidFill>
                    <a:srgbClr val="C00000"/>
                  </a:solidFill>
                </a:uFill>
              </a:rPr>
              <a:t>is</a:t>
            </a:r>
            <a:r>
              <a:rPr lang="pl-PL" sz="4400" b="1" i="1" u="dbl" dirty="0" smtClean="0">
                <a:ln w="28575">
                  <a:solidFill>
                    <a:srgbClr val="C00000"/>
                  </a:solidFill>
                </a:ln>
                <a:solidFill>
                  <a:srgbClr val="00B0F0"/>
                </a:solidFill>
                <a:uFill>
                  <a:solidFill>
                    <a:srgbClr val="C00000"/>
                  </a:solidFill>
                </a:uFill>
              </a:rPr>
              <a:t> </a:t>
            </a:r>
            <a:r>
              <a:rPr lang="pl-PL" sz="4400" b="1" i="1" u="dbl" dirty="0" err="1" smtClean="0">
                <a:ln w="28575">
                  <a:solidFill>
                    <a:srgbClr val="C00000"/>
                  </a:solidFill>
                </a:ln>
                <a:solidFill>
                  <a:srgbClr val="00B0F0"/>
                </a:solidFill>
                <a:uFill>
                  <a:solidFill>
                    <a:srgbClr val="C00000"/>
                  </a:solidFill>
                </a:uFill>
              </a:rPr>
              <a:t>Physics</a:t>
            </a:r>
            <a:r>
              <a:rPr lang="pl-PL" sz="4400" b="1" i="1" u="dbl" dirty="0" smtClean="0">
                <a:ln w="28575">
                  <a:solidFill>
                    <a:srgbClr val="C00000"/>
                  </a:solidFill>
                </a:ln>
                <a:solidFill>
                  <a:srgbClr val="00B0F0"/>
                </a:solidFill>
                <a:uFill>
                  <a:solidFill>
                    <a:srgbClr val="C00000"/>
                  </a:solidFill>
                </a:uFill>
              </a:rPr>
              <a:t> </a:t>
            </a:r>
            <a:r>
              <a:rPr lang="pl-PL" sz="4400" b="1" i="1" u="dbl" dirty="0" err="1" smtClean="0">
                <a:ln w="28575">
                  <a:solidFill>
                    <a:srgbClr val="C00000"/>
                  </a:solidFill>
                </a:ln>
                <a:solidFill>
                  <a:srgbClr val="00B0F0"/>
                </a:solidFill>
                <a:uFill>
                  <a:solidFill>
                    <a:srgbClr val="C00000"/>
                  </a:solidFill>
                </a:uFill>
              </a:rPr>
              <a:t>classroom</a:t>
            </a:r>
            <a:r>
              <a:rPr lang="pl-PL" sz="4400" b="1" i="1" u="dbl" dirty="0" smtClean="0">
                <a:ln w="28575">
                  <a:solidFill>
                    <a:srgbClr val="C00000"/>
                  </a:solidFill>
                </a:ln>
                <a:solidFill>
                  <a:srgbClr val="00B0F0"/>
                </a:solidFill>
                <a:uFill>
                  <a:solidFill>
                    <a:srgbClr val="C00000"/>
                  </a:solidFill>
                </a:uFill>
              </a:rPr>
              <a:t>.</a:t>
            </a:r>
            <a:endParaRPr lang="pl-PL" sz="4400" b="1" i="1" u="dbl" dirty="0">
              <a:ln w="28575">
                <a:solidFill>
                  <a:srgbClr val="C00000"/>
                </a:solidFill>
              </a:ln>
              <a:solidFill>
                <a:srgbClr val="00B0F0"/>
              </a:solidFill>
              <a:uFill>
                <a:solidFill>
                  <a:srgbClr val="C00000"/>
                </a:solidFill>
              </a:u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0928_14_18_58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32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WP_20160928_14_19_15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188640"/>
            <a:ext cx="32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 descr="WP_20160928_14_19_19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2856"/>
            <a:ext cx="32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 descr="WP_20160928_14_19_29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005064"/>
            <a:ext cx="3200000" cy="17281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WP_20160928_14_19_42_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2132856"/>
            <a:ext cx="32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 descr="WP_20160928_14_19_50_P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188640"/>
            <a:ext cx="1685786" cy="29969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3563888" y="4653136"/>
            <a:ext cx="5328592" cy="14465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l-PL" sz="4400" b="1" i="1" u="wavyHeavy" dirty="0" smtClean="0">
                <a:ln w="28575"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>This</a:t>
            </a:r>
            <a:r>
              <a:rPr lang="pl-PL" sz="4400" b="1" i="1" u="wavyHeavy" dirty="0" smtClean="0">
                <a:ln w="28575"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pl-PL" sz="4400" b="1" i="1" u="wavyHeavy" dirty="0" err="1" smtClean="0">
                <a:ln w="28575"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>is</a:t>
            </a:r>
            <a:r>
              <a:rPr lang="pl-PL" sz="4400" b="1" i="1" u="wavyHeavy" dirty="0" smtClean="0">
                <a:ln w="28575"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pl-PL" sz="4400" b="1" i="1" u="wavyHeavy" dirty="0" err="1" smtClean="0">
                <a:ln w="28575"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>Biology</a:t>
            </a:r>
            <a:r>
              <a:rPr lang="pl-PL" sz="4400" b="1" i="1" u="wavyHeavy" dirty="0" smtClean="0">
                <a:ln w="28575"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pl-PL" sz="4400" b="1" i="1" u="wavyHeavy" dirty="0" err="1" smtClean="0">
                <a:ln w="28575"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>classroom</a:t>
            </a:r>
            <a:r>
              <a:rPr lang="pl-PL" sz="4400" b="1" i="1" u="wavyHeavy" dirty="0" smtClean="0">
                <a:ln w="28575">
                  <a:solidFill>
                    <a:srgbClr val="00B0F0"/>
                  </a:solidFill>
                </a:ln>
                <a:solidFill>
                  <a:srgbClr val="FF0000"/>
                </a:solidFill>
              </a:rPr>
              <a:t>.</a:t>
            </a:r>
            <a:endParaRPr lang="pl-PL" sz="4400" b="1" i="1" u="wavyHeavy" dirty="0">
              <a:ln w="28575">
                <a:solidFill>
                  <a:srgbClr val="00B0F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P_20160928_14_07_22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84984"/>
            <a:ext cx="4211960" cy="236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az 2" descr="WP_20160928_14_07_35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933056"/>
            <a:ext cx="4782040" cy="2689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WP_20160928_14_07_51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9912" y="1700808"/>
            <a:ext cx="5064088" cy="284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WP_20160928_14_14_49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84784"/>
            <a:ext cx="4499992" cy="2531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899592" y="332656"/>
            <a:ext cx="7344816" cy="769441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l-PL" sz="4400" b="1" i="1" u="wavyHeavy" dirty="0" smtClean="0">
                <a:blipFill>
                  <a:blip r:embed="rId6"/>
                  <a:stretch>
                    <a:fillRect/>
                  </a:stretch>
                </a:blipFill>
              </a:rPr>
              <a:t>This</a:t>
            </a:r>
            <a:r>
              <a:rPr lang="pl-PL" sz="4400" b="1" i="1" u="wavyHeavy" dirty="0" smtClean="0">
                <a:blipFill>
                  <a:blip r:embed="rId6"/>
                  <a:stretch>
                    <a:fillRect/>
                  </a:stretch>
                </a:blipFill>
              </a:rPr>
              <a:t> </a:t>
            </a:r>
            <a:r>
              <a:rPr lang="pl-PL" sz="4400" b="1" i="1" u="wavyHeavy" dirty="0" err="1" smtClean="0">
                <a:blipFill>
                  <a:blip r:embed="rId6"/>
                  <a:stretch>
                    <a:fillRect/>
                  </a:stretch>
                </a:blipFill>
              </a:rPr>
              <a:t>is</a:t>
            </a:r>
            <a:r>
              <a:rPr lang="pl-PL" sz="4400" b="1" i="1" u="wavyHeavy" dirty="0" smtClean="0">
                <a:blipFill>
                  <a:blip r:embed="rId6"/>
                  <a:stretch>
                    <a:fillRect/>
                  </a:stretch>
                </a:blipFill>
              </a:rPr>
              <a:t> </a:t>
            </a:r>
            <a:r>
              <a:rPr lang="pl-PL" sz="4400" b="1" i="1" u="wavyHeavy" dirty="0" err="1" smtClean="0">
                <a:blipFill>
                  <a:blip r:embed="rId6"/>
                  <a:stretch>
                    <a:fillRect/>
                  </a:stretch>
                </a:blipFill>
              </a:rPr>
              <a:t>English</a:t>
            </a:r>
            <a:r>
              <a:rPr lang="pl-PL" sz="4400" b="1" i="1" u="wavyHeavy" dirty="0" smtClean="0">
                <a:blipFill>
                  <a:blip r:embed="rId6"/>
                  <a:stretch>
                    <a:fillRect/>
                  </a:stretch>
                </a:blipFill>
              </a:rPr>
              <a:t> </a:t>
            </a:r>
            <a:r>
              <a:rPr lang="pl-PL" sz="4400" b="1" i="1" u="wavyHeavy" dirty="0" err="1" smtClean="0">
                <a:blipFill>
                  <a:blip r:embed="rId6"/>
                  <a:stretch>
                    <a:fillRect/>
                  </a:stretch>
                </a:blipFill>
              </a:rPr>
              <a:t>classroom</a:t>
            </a:r>
            <a:r>
              <a:rPr lang="pl-PL" sz="4400" b="1" i="1" u="wavyHeavy" dirty="0" smtClean="0">
                <a:blipFill>
                  <a:blip r:embed="rId6"/>
                  <a:stretch>
                    <a:fillRect/>
                  </a:stretch>
                </a:blipFill>
              </a:rPr>
              <a:t>.</a:t>
            </a:r>
            <a:endParaRPr lang="pl-PL" sz="4400" b="1" i="1" u="wavyHeavy" dirty="0">
              <a:blipFill>
                <a:blip r:embed="rId6"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173</TotalTime>
  <Words>80</Words>
  <Application>Microsoft Office PowerPoint</Application>
  <PresentationFormat>Pokaz na ekranie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Hol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Beata Lichoń kl.2b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ASUS PC</dc:creator>
  <cp:lastModifiedBy>ASUS PC</cp:lastModifiedBy>
  <cp:revision>18</cp:revision>
  <dcterms:created xsi:type="dcterms:W3CDTF">2016-10-04T13:27:18Z</dcterms:created>
  <dcterms:modified xsi:type="dcterms:W3CDTF">2016-10-04T16:20:47Z</dcterms:modified>
</cp:coreProperties>
</file>