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91533C-889D-4E73-8736-EA9325FCF96D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0AA35F-56A3-4F06-B06A-385D7C93CC2A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4000528" cy="33575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Eras Medium ITC" pitchFamily="34" charset="0"/>
              </a:rPr>
              <a:t>MY </a:t>
            </a:r>
            <a:br>
              <a:rPr lang="pl-PL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Eras Medium ITC" pitchFamily="34" charset="0"/>
              </a:rPr>
            </a:br>
            <a:r>
              <a:rPr lang="pl-PL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Eras Medium ITC" pitchFamily="34" charset="0"/>
              </a:rPr>
              <a:t>SCHOOL</a:t>
            </a:r>
            <a:endParaRPr lang="pl-PL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Eras Medium ITC" pitchFamily="34" charset="0"/>
            </a:endParaRPr>
          </a:p>
        </p:txBody>
      </p:sp>
      <p:pic>
        <p:nvPicPr>
          <p:cNvPr id="4" name="Symbol zastępczy zawartości 3" descr="14536888_1846024542278191_14097234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857364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34260">
            <a:off x="1441394" y="2911868"/>
            <a:ext cx="7498080" cy="1143000"/>
          </a:xfrm>
        </p:spPr>
        <p:txBody>
          <a:bodyPr>
            <a:prstTxWarp prst="textWave4">
              <a:avLst/>
            </a:prstTxWarp>
            <a:no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l-PL" sz="9600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Biology</a:t>
            </a:r>
            <a:r>
              <a:rPr lang="pl-PL" sz="9600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 </a:t>
            </a:r>
            <a:r>
              <a:rPr lang="pl-PL" sz="9600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Classroom</a:t>
            </a:r>
            <a:endParaRPr lang="pl-PL" sz="9600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ingLiU_HKSCS-ExtB" pitchFamily="18" charset="-120"/>
              <a:ea typeface="MingLiU_HKSCS-ExtB" pitchFamily="18" charset="-12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-waw1-1.xx.fbcdn.net/v/t34.0-12/14555995_1846020518945260_2031281724_n.jpg?oh=0c008bd156fbef8863c809834268a544&amp;oe=57F724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14290"/>
            <a:ext cx="438152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scontent-waw1-1.xx.fbcdn.net/v/t34.0-12/14569110_1846020505611928_246993958_n.jpg?oh=a369db0c4fa519f8effc336df107b618&amp;oe=57F80C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00570"/>
            <a:ext cx="1643074" cy="219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scontent-waw1-1.xx.fbcdn.net/v/t34.0-12/14593573_1846020575611921_31137363_n.jpg?oh=528e1f8b05247cc43c18b302a1e912ed&amp;oe=57F828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28"/>
            <a:ext cx="20955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s://scontent-waw1-1.xx.fbcdn.net/v/t34.0-12/14569856_1846020515611927_200993764_n.jpg?oh=d861c1366883ef1e773bc23b36c9e828&amp;oe=57F6EC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s://scontent-waw1-1.xx.fbcdn.net/v/t34.0-12/14607922_1846020605611918_1673732278_n.jpg?oh=49fa8a1c96a44234b1b716df94ea7721&amp;oe=57F715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072074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s://scontent-waw1-1.xx.fbcdn.net/v/t34.0-12/14593547_1846020615611917_511981784_n.jpg?oh=ef82d3ceb9d091a6674e842400088c16&amp;oe=57F8236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643314"/>
            <a:ext cx="152401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s://scontent-waw1-1.xx.fbcdn.net/v/t34.0-12/14569106_1846020598945252_1478883955_n.jpg?oh=39f59e892b6263c74b6d02d53cbebd9b&amp;oe=57F704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00024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357430"/>
            <a:ext cx="7786742" cy="2214578"/>
          </a:xfrm>
        </p:spPr>
        <p:txBody>
          <a:bodyPr>
            <a:no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8000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English</a:t>
            </a:r>
            <a:r>
              <a:rPr lang="pl-PL" sz="80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pl-PL" sz="8000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Classroom</a:t>
            </a:r>
            <a:endParaRPr lang="pl-PL" sz="80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ontent-waw1-1.xx.fbcdn.net/v/t34.0-12/14585514_1846021222278523_1527038971_n.jpg?oh=168f2b2480f467ea265147aad6316cc3&amp;oe=57F80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1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scontent-waw1-1.xx.fbcdn.net/v/t34.0-12/14569587_1846021318945180_675832236_n.jpg?oh=66f9e9ff464279ba34dd19c583a9683e&amp;oe=57F703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85794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scontent-waw1-1.xx.fbcdn.net/v/t34.0-12/14585454_1846021315611847_473621399_n.jpg?oh=b092d8a2e62866d1f43a68f017086ab5&amp;oe=57F822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71744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scontent-waw1-1.xx.fbcdn.net/v/t34.0-12/14608158_1846021245611854_2095053122_n.jpg?oh=63c71b7afb4b872928b6644a340acf8f&amp;oe=57F7D5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14884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s://scontent-waw1-1.xx.fbcdn.net/v/t34.0-12/14593475_1846021278945184_29306950_n.jpg?oh=eb8d4baf428df03103e571a5ac214816&amp;oe=57F811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25" y="4071918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s://scontent-waw1-1.xx.fbcdn.net/v/t34.0-12/14543334_1846021302278515_811725568_n.jpg?oh=f9ad56f1fc8202866acc7ded40041c88&amp;oe=57F71F9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85728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2" name="Picture 16" descr="https://scontent-waw1-1.xx.fbcdn.net/v/t34.0-12/14568988_1846021332278512_1777041105_n.jpg?oh=388eafc2afbc2e4b35fecfe2f4bbd19f&amp;oe=57F813E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095730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4" name="Picture 18" descr="https://scontent-waw1-1.xx.fbcdn.net/v/t34.0-12/14585270_1846021265611852_316901245_n.jpg?oh=15afcb322badde738cdce4007c1b9ce8&amp;oe=57F8162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2571744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785825">
            <a:off x="1432127" y="3328814"/>
            <a:ext cx="7498080" cy="1143000"/>
          </a:xfrm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pl-PL" sz="9600" u="sng" dirty="0" err="1" smtClean="0">
                <a:latin typeface="AR BLANCA" pitchFamily="2" charset="0"/>
              </a:rPr>
              <a:t>Mathematics</a:t>
            </a:r>
            <a:r>
              <a:rPr lang="pl-PL" sz="9600" u="sng" dirty="0" smtClean="0">
                <a:latin typeface="AR BLANCA" pitchFamily="2" charset="0"/>
              </a:rPr>
              <a:t> </a:t>
            </a:r>
            <a:r>
              <a:rPr lang="pl-PL" sz="9600" u="sng" dirty="0" err="1" smtClean="0">
                <a:latin typeface="AR BLANCA" pitchFamily="2" charset="0"/>
              </a:rPr>
              <a:t>Classroom</a:t>
            </a:r>
            <a:endParaRPr lang="pl-PL" sz="9600" u="sng" dirty="0">
              <a:latin typeface="AR BLANCA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waw1-1.xx.fbcdn.net/v/t34.0-12/14593674_1846021858945126_1147701544_n.jpg?oh=f4c23cc37db9210c1bd810f4b5b75b3a&amp;oe=57F82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442913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scontent-waw1-1.xx.fbcdn.net/v/t34.0-12/14585481_1846021952278450_1593266765_n.jpg?oh=851639e76f41d229330d172c273c5169&amp;oe=57F7D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scontent-waw1-1.xx.fbcdn.net/v/t34.0-12/14555609_1846021765611802_552481147_n.jpg?oh=c50c3d1e08140559782e3b0df0d9f981&amp;oe=57F83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85762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s://scontent-waw1-1.xx.fbcdn.net/v/t34.0-12/14518197_1846021875611791_223482073_n.jpg?oh=4baf504136a75837951d51e6efd7640c&amp;oe=57F815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14620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s://scontent-waw1-1.xx.fbcdn.net/v/t34.0-12/14593382_1846021982278447_2127232808_n.jpg?oh=2f76ae9703096ce77b1b7d169113c1e1&amp;oe=57F8269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8604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3000372"/>
            <a:ext cx="7498080" cy="1143000"/>
          </a:xfrm>
        </p:spPr>
        <p:txBody>
          <a:bodyPr>
            <a:noAutofit/>
          </a:bodyPr>
          <a:lstStyle/>
          <a:p>
            <a:r>
              <a:rPr lang="pl-PL" sz="96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Chemistry</a:t>
            </a:r>
            <a:r>
              <a:rPr lang="pl-PL" sz="9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 </a:t>
            </a:r>
            <a:r>
              <a:rPr lang="pl-PL" sz="96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Classroom</a:t>
            </a:r>
            <a:endParaRPr lang="pl-PL" sz="9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content-waw1-1.xx.fbcdn.net/v/t34.0-12/14585532_1846022728945039_767646132_n.jpg?oh=6e3a17693f40b0da560681faa57f3e9a&amp;oe=57F81F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8619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scontent-waw1-1.xx.fbcdn.net/v/t34.0-12/14585444_1846022732278372_704610795_n.jpg?oh=9c5bf0a85a0e9e7cf4c87b06142fe16b&amp;oe=57F7DF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s://scontent-waw1-1.xx.fbcdn.net/v/t34.0-12/14555779_1846022678945044_1336335248_n.jpg?oh=df91e20b72d9d8eec12dbeacc1b9fed0&amp;oe=57F7D8F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36330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s://scontent-waw1-1.xx.fbcdn.net/v/t34.0-12/14555855_1846022758945036_2117312926_n.jpg?oh=1a9dd4e2a64b3149b4725053e858ad77&amp;oe=57F806A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77" y="4286232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s://scontent-waw1-1.xx.fbcdn.net/v/t34.0-12/14509177_1846022718945040_1285162496_n.jpg?oh=599eb999c7f31c77070e01906daeffa3&amp;oe=57F6F0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571480"/>
            <a:ext cx="2357454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2285992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pl-PL" sz="1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Palace Script MT" pitchFamily="66" charset="0"/>
              </a:rPr>
              <a:t>Music</a:t>
            </a:r>
            <a:r>
              <a:rPr lang="pl-PL" sz="1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Palace Script MT" pitchFamily="66" charset="0"/>
              </a:rPr>
              <a:t> </a:t>
            </a:r>
            <a:r>
              <a:rPr lang="pl-PL" sz="1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Palace Script MT" pitchFamily="66" charset="0"/>
              </a:rPr>
              <a:t>Classroom</a:t>
            </a:r>
            <a:endParaRPr lang="pl-PL" sz="1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Palace Script MT" pitchFamily="66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content-waw1-1.xx.fbcdn.net/v/t34.0-12/14556049_1846022775611701_496219051_n.jpg?oh=0968e479f04fbe9c460059dae7eaebf1&amp;oe=57F7D3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scontent-waw1-1.xx.fbcdn.net/v/t34.0-12/14608163_1846022782278367_852038230_n.jpg?oh=810f5cf14ae57cacd0a1cdbd5a1af5b1&amp;oe=57F7EB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scontent-waw1-1.xx.fbcdn.net/v/t34.0-12/14593604_1846022795611699_816363928_n.jpg?oh=033dc658cd3ce361a471ad38a0693ec1&amp;oe=57F7F3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43380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991026">
            <a:off x="1357290" y="2714620"/>
            <a:ext cx="7498080" cy="1143000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Art </a:t>
            </a:r>
            <a:r>
              <a:rPr lang="pl-PL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Classroom</a:t>
            </a:r>
            <a:endParaRPr lang="pl-PL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2857496"/>
            <a:ext cx="7498080" cy="1143000"/>
          </a:xfrm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r>
              <a:rPr lang="pl-PL" sz="9600" dirty="0" smtClean="0"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Showcard Gothic" pitchFamily="82" charset="0"/>
              </a:rPr>
              <a:t>Computer </a:t>
            </a:r>
            <a:r>
              <a:rPr lang="pl-PL" sz="9600" dirty="0" err="1" smtClean="0"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Showcard Gothic" pitchFamily="82" charset="0"/>
              </a:rPr>
              <a:t>Room</a:t>
            </a:r>
            <a:endParaRPr lang="pl-PL" sz="9600" dirty="0"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Showcard Gothic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content-waw1-1.xx.fbcdn.net/v/t34.0-12/14542839_1846022995611679_90874167_n.jpg?oh=7c33a4aaaa870daddd0dfbebef6a309b&amp;oe=57F818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5776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scontent-waw1-1.xx.fbcdn.net/v/t34.0-12/14555816_1846023045611674_499871616_n.jpg?oh=b994e6a9f096b965ed217586b125b930&amp;oe=57F7E6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scontent-waw1-1.xx.fbcdn.net/v/t34.0-12/14555871_1846022978945014_1460203945_n.jpg?oh=ae61b07b6f7e52ef0d250f693d684af4&amp;oe=57F7E8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71462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s://scontent-waw1-1.xx.fbcdn.net/v/t34.0-12/14569040_1846023048945007_57360739_n.jpg?oh=ad37e2e4984ba9b18f8597b3d9a6eb18&amp;oe=57F832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14818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4572008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pl-PL" sz="9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cript MT Bold" pitchFamily="66" charset="0"/>
              </a:rPr>
              <a:t>History</a:t>
            </a:r>
            <a:r>
              <a:rPr lang="pl-PL" sz="9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cript MT Bold" pitchFamily="66" charset="0"/>
              </a:rPr>
              <a:t> </a:t>
            </a:r>
            <a:r>
              <a:rPr lang="pl-PL" sz="9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cript MT Bold" pitchFamily="66" charset="0"/>
              </a:rPr>
              <a:t>Classroom</a:t>
            </a:r>
            <a:endParaRPr lang="pl-PL" sz="9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content-waw1-1.xx.fbcdn.net/v/t34.0-12/14509184_1846023138944998_867449983_n.jpg?oh=db029248079c2b84d5f6c3244ef29121&amp;oe=57F6ED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s://scontent-waw1-1.xx.fbcdn.net/v/t34.0-12/14580365_1846023088945003_1011675864_n.jpg?oh=82ff1d7309388172e6f1dc10ef3e182c&amp;oe=57F822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92893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s://scontent-waw1-1.xx.fbcdn.net/v/t34.0-12/14607994_1846023165611662_789873194_n.jpg?oh=f97063b9a082f29ef675d249e72e917e&amp;oe=57F806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164307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s://scontent-waw1-1.xx.fbcdn.net/v/t34.0-12/14543538_1846023142278331_354059438_n.jpg?oh=d6ee446005468c6fd7a551ea1efb2d2c&amp;oe=57F8222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76843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s://scontent-waw1-1.xx.fbcdn.net/v/t34.0-12/14509177_1846023245611654_474554322_n.jpg?oh=ce3ac586440002e9316edb88a73eb3f5&amp;oe=57F6FD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1" y="4768462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https://scontent-waw1-1.xx.fbcdn.net/v/t34.0-12/14585325_1846023102278335_1930987571_n.jpg?oh=101cf639e6c34eeafa81b6e32ce8091f&amp;oe=57F6FED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76843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0" name="Picture 14" descr="https://scontent-waw1-1.xx.fbcdn.net/v/t34.0-12/14569782_1846023208944991_1940064069_n.jpg?oh=78cdc9fe3673148a25f3ddd6f14e34fc&amp;oe=57F6EE0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85728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2" name="Picture 16" descr="https://scontent-waw1-1.xx.fbcdn.net/v/t34.0-12/14585449_1846023085611670_1114927278_n.jpg?oh=1a0ad9b1dc2a4c07bfd3bc8f42272a36&amp;oe=57F7120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0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596159">
            <a:off x="974742" y="2172643"/>
            <a:ext cx="8499797" cy="2457713"/>
          </a:xfrm>
        </p:spPr>
        <p:txBody>
          <a:bodyPr>
            <a:no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9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Polish</a:t>
            </a:r>
            <a:r>
              <a:rPr lang="pl-PL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pl-PL" sz="9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Classroom</a:t>
            </a:r>
            <a:endParaRPr lang="pl-PL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ontent-waw1-1.xx.fbcdn.net/v/t34.0-12/14556123_1846023248944987_421009922_n.jpg?oh=4cc6c0c77bd9bb1284de9c397c103b16&amp;oe=57F81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143380"/>
            <a:ext cx="2976583" cy="223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scontent-waw1-1.xx.fbcdn.net/v/t34.0-12/14569704_1846023322278313_1623325140_n.jpg?oh=f17dbef08a08edf64d6b3fc6b1504906&amp;oe=57F820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2143092" cy="160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s://scontent-waw1-1.xx.fbcdn.net/v/t34.0-12/14569636_1846023342278311_1010702783_n.jpg?oh=cbca7b14d75b3e83dd3316a4bd066252&amp;oe=57F7CB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0050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s://scontent-waw1-1.xx.fbcdn.net/v/t34.0-12/14593468_1846023362278309_1393333431_n.jpg?oh=538e39f186e199cc468b35ddcbab3bd8&amp;oe=57F828D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85728"/>
            <a:ext cx="3143225" cy="23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428868"/>
            <a:ext cx="74980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Viner Hand ITC" pitchFamily="66" charset="0"/>
              </a:rPr>
              <a:t>Corridor</a:t>
            </a:r>
            <a:endParaRPr lang="pl-PL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Viner Hand ITC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content-waw1-1.xx.fbcdn.net/v/t34.0-12/14585429_1846023815611597_1342707124_n.jpg?oh=dfe0222c27249393f85cc09db566a402&amp;oe=57F70E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187522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scontent-waw1-1.xx.fbcdn.net/v/t34.0-12/14569092_1846024555611523_1321801318_n.jpg?oh=57ce56f53a0a5efb1068f27ce49bd0a2&amp;oe=57F6E7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32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s://scontent-waw1-1.xx.fbcdn.net/v/t34.0-12/14397309_1846023895611589_595809787_n.jpg?oh=edb8a08b0e478253617bb479b2ad83c9&amp;oe=57F824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00306"/>
            <a:ext cx="1857352" cy="247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https://scontent-waw1-1.xx.fbcdn.net/v/t34.0-12/14608012_1846023918944920_1942282577_n.jpg?oh=98218821ce27fabbe0d9b4be56bf6d05&amp;oe=57F817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0"/>
            <a:ext cx="1982387" cy="26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s://scontent-waw1-1.xx.fbcdn.net/v/t34.0-12/14556155_1846023782278267_1066436172_n.jpg?oh=673dd2bc1b7af51d8b5475a98b4976ae&amp;oe=57F6EDC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643446"/>
            <a:ext cx="144660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https://scontent-waw1-1.xx.fbcdn.net/v/t34.0-12/14509178_1846023738944938_1177627063_n.jpg?oh=4b89c4506ddf391ff9185c33da0c6e74&amp;oe=57F713C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250681"/>
            <a:ext cx="2143092" cy="160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6" name="Picture 14" descr="https://scontent-waw1-1.xx.fbcdn.net/v/t34.0-12/14593732_1846024218944890_39880368_n.jpg?oh=774c34c3cf3e1ab847281c8c1ef79403&amp;oe=57F6FE5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905273"/>
            <a:ext cx="2214546" cy="29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8" name="Picture 16" descr="https://scontent-waw1-1.xx.fbcdn.net/v/t34.0-12/14608001_1846024402278205_1451880519_n.jpg?oh=33b976062617286214b16544090ed09a&amp;oe=57F7FE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2714620"/>
            <a:ext cx="1357322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0" name="Picture 18" descr="https://scontent-waw1-1.xx.fbcdn.net/v/t34.0-12/14580529_1846024342278211_1685716721_n.jpg?oh=24f01829f4845c30e6e8f0cdcdd55b73&amp;oe=57F7CA5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28572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2" name="Picture 20" descr="https://scontent-waw1-1.xx.fbcdn.net/v/t34.0-12/14593424_1846023812278264_26557144_n.jpg?oh=0c048293b6faca7885653d56f4bbd5b9&amp;oe=57F800B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2714620"/>
            <a:ext cx="1881200" cy="14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2071678"/>
            <a:ext cx="7715304" cy="21431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15000" b="1" cap="all" dirty="0" err="1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ench Script MT" pitchFamily="66" charset="0"/>
              </a:rPr>
              <a:t>Gym</a:t>
            </a:r>
            <a:endParaRPr lang="pl-PL" sz="150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content-waw1-1.xx.fbcdn.net/v/t34.0-12/14556023_1846024678944844_867021441_n.jpg?oh=aba4190493f4ea9d113187e4bcb52d55&amp;oe=57F708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71810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s://scontent-waw1-1.xx.fbcdn.net/v/t34.0-12/14555699_1846024732278172_1401337544_n.jpg?oh=b26ff13cd302096fa1a236f0a7405db8&amp;oe=57F71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s://scontent-waw1-1.xx.fbcdn.net/v/t34.0-12/14593504_1846024772278168_1817164049_n.jpg?oh=c67636a861dba1852a183c8212fb1cf7&amp;oe=57F7F4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929042"/>
            <a:ext cx="219671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https://scontent-waw1-1.xx.fbcdn.net/v/t34.0-12/14593193_1846024795611499_1257096244_n.jpg?oh=343578cc35ad51f4489eeab99b15fe65&amp;oe=57F815F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8" y="0"/>
            <a:ext cx="2214542" cy="295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https://scontent-waw1-1.xx.fbcdn.net/v/t34.0-12/14568933_1846024865611492_1654446628_n.jpg?oh=500a5f9a4f1809f9057d6624b948507a&amp;oe=57F6E8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57166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7286644" y="6215082"/>
            <a:ext cx="1524776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Aleksandra </a:t>
            </a:r>
            <a:r>
              <a:rPr lang="pl-PL" sz="1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Kaflińska</a:t>
            </a:r>
            <a:endParaRPr lang="pl-PL" sz="1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waw1-1.xx.fbcdn.net/v/t34.0-12/14543603_1846019205612058_1393162794_n.jpg?oh=0862ce251f993ea3809067f0629173ab&amp;oe=57F594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429024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content-waw1-1.xx.fbcdn.net/v/t34.0-12/14556095_1846019212278724_776613249_n.jpg?oh=7b54f25fea6573ea2ce2b21b21fa5dbf&amp;oe=57F604D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4290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scontent-waw1-1.xx.fbcdn.net/v/t34.0-12/14518817_1846019198945392_476045160_n.jpg?oh=b365b81b20b7ff2c98c01da8b8e6b2dd&amp;oe=57F598F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34290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scontent-waw1-1.xx.fbcdn.net/v/t34.0-12/14569763_1846019238945388_1826006857_n.jpg?oh=3d893094f1140a44c9ec8816ad43c6bd&amp;oe=57F5F9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857628"/>
            <a:ext cx="19288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161" y="2314106"/>
            <a:ext cx="7861779" cy="2355805"/>
          </a:xfr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pPr algn="ctr"/>
            <a:r>
              <a:rPr lang="pl-PL" sz="9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Geography</a:t>
            </a:r>
            <a:r>
              <a:rPr lang="pl-PL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</a:t>
            </a:r>
            <a:r>
              <a:rPr lang="pl-PL" sz="9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classroom</a:t>
            </a:r>
            <a:endParaRPr lang="pl-PL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-waw1-1.xx.fbcdn.net/v/t34.0-12/14608045_1846019962278649_1669992575_n.jpg?oh=f5ceebdb86820ea217d03d31fe692026&amp;oe=57F826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500570"/>
            <a:ext cx="2809895" cy="21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scontent-waw1-1.xx.fbcdn.net/v/t34.0-12/14593517_1846019965611982_1102396807_n.jpg?oh=c1f629138b7f2a5925e2a2ef66822181&amp;oe=57F71A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38161" y="547667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scontent-waw1-1.xx.fbcdn.net/v/t34.0-12/14593492_1846019972278648_1534595645_n.jpg?oh=12cd7b9310c28b8efd1d10f6c7e5a306&amp;oe=57F7E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256"/>
            <a:ext cx="2227261" cy="16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s://scontent-waw1-1.xx.fbcdn.net/v/t34.0-12/14568968_1846019928945319_163048497_n.jpg?oh=3b0180095486cbdc4f8843dc947155f7&amp;oe=57F70D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78579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2500306"/>
            <a:ext cx="7498080" cy="1143000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German </a:t>
            </a:r>
            <a:r>
              <a:rPr lang="pl-PL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Classroom</a:t>
            </a:r>
            <a:endParaRPr lang="pl-PL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waw1-1.xx.fbcdn.net/v/t34.0-12/14556153_1846020095611969_790177721_n.jpg?oh=77e852f09c2b0dcf207b7bf53ac49aa6&amp;oe=57F718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2143140" cy="160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scontent-waw1-1.xx.fbcdn.net/v/t34.0-12/14555921_1846020148945297_16203495_n.jpg?oh=09e5e62b3841cf49a1850cbaba72a85c&amp;oe=57F7F2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214290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content-waw1-1.xx.fbcdn.net/v/t34.0-12/14569734_1846020115611967_1233724739_n.jpg?oh=0196850874236928f503341e0091524e&amp;oe=57F71E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636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s://scontent-waw1-1.xx.fbcdn.net/v/t34.0-12/14569102_1846020078945304_2091891759_n.jpg?oh=1ef50d8b63241b4205f75f60220af054&amp;oe=57F834A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00042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s://scontent-waw1-1.xx.fbcdn.net/v/t34.0-12/14585499_1846020082278637_882104428_n.jpg?oh=bcf4d84c0de40a0ed800beb44dbcc07e&amp;oe=57F7D01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08" y="2571745"/>
            <a:ext cx="3214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4357694"/>
            <a:ext cx="7498080" cy="1143000"/>
          </a:xfrm>
        </p:spPr>
        <p:txBody>
          <a:bodyPr>
            <a:no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pl-PL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Old English Text MT" pitchFamily="66" charset="0"/>
              </a:rPr>
              <a:t>Physics</a:t>
            </a:r>
            <a:r>
              <a:rPr lang="pl-PL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Old English Text MT" pitchFamily="66" charset="0"/>
              </a:rPr>
              <a:t> </a:t>
            </a:r>
            <a:r>
              <a:rPr lang="pl-PL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Old English Text MT" pitchFamily="66" charset="0"/>
              </a:rPr>
              <a:t>Classroom</a:t>
            </a:r>
            <a:endParaRPr lang="pl-PL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Old English Text MT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-waw1-1.xx.fbcdn.net/v/t34.0-12/14593232_1846020268945285_1656544623_n.jpg?oh=a95d6cf14fab708ba80c331210bb4cfc&amp;oe=57F7D8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7200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scontent-waw1-1.xx.fbcdn.net/v/t34.0-12/14593275_1846020262278619_1689889247_n.jpg?oh=78690b02fc733320b56c3b9584cedc00&amp;oe=57F7D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scontent-waw1-1.xx.fbcdn.net/v/t34.0-12/14580589_1846020265611952_211462029_n.jpg?oh=2d42d7e8b413e9b67e021764cc100a9b&amp;oe=57F7D0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8572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scontent-waw1-1.xx.fbcdn.net/v/t34.0-12/14593532_1846020255611953_425899030_n.jpg?oh=f9b221493eceaea73d6414138ad557c5&amp;oe=57F7EE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2833706" cy="212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1858</TotalTime>
  <Words>29</Words>
  <Application>Microsoft Office PowerPoint</Application>
  <PresentationFormat>Pokaz na ekranie (4:3)</PresentationFormat>
  <Paragraphs>16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Przesilenie</vt:lpstr>
      <vt:lpstr>MY  SCHOOL</vt:lpstr>
      <vt:lpstr>Art Classroom</vt:lpstr>
      <vt:lpstr>Slajd 3</vt:lpstr>
      <vt:lpstr>Geography classroom</vt:lpstr>
      <vt:lpstr>Slajd 5</vt:lpstr>
      <vt:lpstr>German Classroom</vt:lpstr>
      <vt:lpstr>Slajd 7</vt:lpstr>
      <vt:lpstr>Physics Classroom</vt:lpstr>
      <vt:lpstr>Slajd 9</vt:lpstr>
      <vt:lpstr>Biology Classroom</vt:lpstr>
      <vt:lpstr>Slajd 11</vt:lpstr>
      <vt:lpstr>English Classroom</vt:lpstr>
      <vt:lpstr>Slajd 13</vt:lpstr>
      <vt:lpstr>Mathematics Classroom</vt:lpstr>
      <vt:lpstr>Slajd 15</vt:lpstr>
      <vt:lpstr>Chemistry Classroom</vt:lpstr>
      <vt:lpstr>Slajd 17</vt:lpstr>
      <vt:lpstr>Music Classroom</vt:lpstr>
      <vt:lpstr>Slajd 19</vt:lpstr>
      <vt:lpstr>Computer Room</vt:lpstr>
      <vt:lpstr>Slajd 21</vt:lpstr>
      <vt:lpstr>History Classroom</vt:lpstr>
      <vt:lpstr>Slajd 23</vt:lpstr>
      <vt:lpstr>Polish Classroom</vt:lpstr>
      <vt:lpstr>Slajd 25</vt:lpstr>
      <vt:lpstr>Corridor</vt:lpstr>
      <vt:lpstr>Slajd 27</vt:lpstr>
      <vt:lpstr>Gym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Aleksandra Kaflińska</dc:creator>
  <cp:lastModifiedBy>Aleksandra Kaflińska</cp:lastModifiedBy>
  <cp:revision>45</cp:revision>
  <dcterms:created xsi:type="dcterms:W3CDTF">2016-10-04T13:37:31Z</dcterms:created>
  <dcterms:modified xsi:type="dcterms:W3CDTF">2016-10-05T20:36:30Z</dcterms:modified>
</cp:coreProperties>
</file>