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  <p:sldId id="264" r:id="rId14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818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rójkąt równoramienny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2E1E728D-1BBA-45C3-B1D2-1466B79B01A4}" type="datetimeFigureOut">
              <a:rPr lang="pl-PL" smtClean="0"/>
              <a:t>2016-10-06</a:t>
            </a:fld>
            <a:endParaRPr lang="pl-PL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pl-PL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BD63970-DFB7-47E5-8B77-426FB35DEE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728D-1BBA-45C3-B1D2-1466B79B01A4}" type="datetimeFigureOut">
              <a:rPr lang="pl-PL" smtClean="0"/>
              <a:t>2016-10-06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3970-DFB7-47E5-8B77-426FB35DEE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728D-1BBA-45C3-B1D2-1466B79B01A4}" type="datetimeFigureOut">
              <a:rPr lang="pl-PL" smtClean="0"/>
              <a:t>2016-10-06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3970-DFB7-47E5-8B77-426FB35DEE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2E1E728D-1BBA-45C3-B1D2-1466B79B01A4}" type="datetimeFigureOut">
              <a:rPr lang="pl-PL" smtClean="0"/>
              <a:t>2016-10-06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3970-DFB7-47E5-8B77-426FB35DEE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rójkąt prostokątny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rójkąt równoramienny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2E1E728D-1BBA-45C3-B1D2-1466B79B01A4}" type="datetimeFigureOut">
              <a:rPr lang="pl-PL" smtClean="0"/>
              <a:t>2016-10-06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BD63970-DFB7-47E5-8B77-426FB35DEEB5}" type="slidenum">
              <a:rPr lang="pl-PL" smtClean="0"/>
              <a:t>‹#›</a:t>
            </a:fld>
            <a:endParaRPr lang="pl-PL"/>
          </a:p>
        </p:txBody>
      </p:sp>
      <p:cxnSp>
        <p:nvCxnSpPr>
          <p:cNvPr id="11" name="Łącznik prosty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Łącznik prosty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E1E728D-1BBA-45C3-B1D2-1466B79B01A4}" type="datetimeFigureOut">
              <a:rPr lang="pl-PL" smtClean="0"/>
              <a:t>2016-10-06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BD63970-DFB7-47E5-8B77-426FB35DEE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2E1E728D-1BBA-45C3-B1D2-1466B79B01A4}" type="datetimeFigureOut">
              <a:rPr lang="pl-PL" smtClean="0"/>
              <a:t>2016-10-06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BD63970-DFB7-47E5-8B77-426FB35DEEB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E728D-1BBA-45C3-B1D2-1466B79B01A4}" type="datetimeFigureOut">
              <a:rPr lang="pl-PL" smtClean="0"/>
              <a:t>2016-10-06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63970-DFB7-47E5-8B77-426FB35DEE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2E1E728D-1BBA-45C3-B1D2-1466B79B01A4}" type="datetimeFigureOut">
              <a:rPr lang="pl-PL" smtClean="0"/>
              <a:t>2016-10-06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BD63970-DFB7-47E5-8B77-426FB35DEEB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2E1E728D-1BBA-45C3-B1D2-1466B79B01A4}" type="datetimeFigureOut">
              <a:rPr lang="pl-PL" smtClean="0"/>
              <a:t>2016-10-06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BD63970-DFB7-47E5-8B77-426FB35DEEB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2E1E728D-1BBA-45C3-B1D2-1466B79B01A4}" type="datetimeFigureOut">
              <a:rPr lang="pl-PL" smtClean="0"/>
              <a:t>2016-10-06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BD63970-DFB7-47E5-8B77-426FB35DEEB5}" type="slidenum">
              <a:rPr lang="pl-PL" smtClean="0"/>
              <a:t>‹#›</a:t>
            </a:fld>
            <a:endParaRPr lang="pl-PL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rójkąt prostokątny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Łącznik prosty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Łącznik prosty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2E1E728D-1BBA-45C3-B1D2-1466B79B01A4}" type="datetimeFigureOut">
              <a:rPr lang="pl-PL" smtClean="0"/>
              <a:t>2016-10-06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pl-PL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BD63970-DFB7-47E5-8B77-426FB35DEEB5}" type="slidenum">
              <a:rPr lang="pl-PL" smtClean="0"/>
              <a:t>‹#›</a:t>
            </a:fld>
            <a:endParaRPr lang="pl-PL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0" y="6000768"/>
            <a:ext cx="4429124" cy="857232"/>
          </a:xfrm>
        </p:spPr>
        <p:txBody>
          <a:bodyPr>
            <a:normAutofit fontScale="92500" lnSpcReduction="20000"/>
          </a:bodyPr>
          <a:lstStyle/>
          <a:p>
            <a:r>
              <a:rPr lang="pl-PL" dirty="0" err="1" smtClean="0"/>
              <a:t>Made</a:t>
            </a:r>
            <a:r>
              <a:rPr lang="pl-PL" dirty="0" smtClean="0"/>
              <a:t> by:</a:t>
            </a:r>
          </a:p>
          <a:p>
            <a:r>
              <a:rPr lang="pl-PL" dirty="0" smtClean="0"/>
              <a:t>Bartosz </a:t>
            </a:r>
            <a:r>
              <a:rPr lang="pl-PL" dirty="0" err="1" smtClean="0"/>
              <a:t>Wysowski</a:t>
            </a:r>
            <a:endParaRPr lang="pl-PL" dirty="0"/>
          </a:p>
        </p:txBody>
      </p:sp>
      <p:sp>
        <p:nvSpPr>
          <p:cNvPr id="4" name="Prostokąt 3"/>
          <p:cNvSpPr/>
          <p:nvPr/>
        </p:nvSpPr>
        <p:spPr>
          <a:xfrm>
            <a:off x="1142976" y="357166"/>
            <a:ext cx="664373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pl-PL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My </a:t>
            </a:r>
            <a:r>
              <a:rPr lang="pl-PL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School</a:t>
            </a:r>
            <a:endParaRPr lang="pl-PL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Obraz 4" descr="45665a_f6b5e9b93bb2400a8e460de1b25c9b5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28728" y="1500174"/>
            <a:ext cx="6500858" cy="368443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Symbol zastępczy zawartości 3" descr="14593366_2163339450557163_1058944571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8000" y="1882775"/>
            <a:ext cx="8128000" cy="4572000"/>
          </a:xfrm>
        </p:spPr>
      </p:pic>
      <p:sp>
        <p:nvSpPr>
          <p:cNvPr id="5" name="Prostokąt 4"/>
          <p:cNvSpPr/>
          <p:nvPr/>
        </p:nvSpPr>
        <p:spPr>
          <a:xfrm>
            <a:off x="1071538" y="428604"/>
            <a:ext cx="70310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Historic</a:t>
            </a:r>
            <a:r>
              <a:rPr lang="pl-PL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pl-PL" sz="5400" b="1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Classroom</a:t>
            </a:r>
            <a:endParaRPr lang="pl-PL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Symbol zastępczy zawartości 3" descr="14618691_2163339453890496_783902186_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9901" y="1882775"/>
            <a:ext cx="8124198" cy="4572000"/>
          </a:xfrm>
        </p:spPr>
      </p:pic>
      <p:sp>
        <p:nvSpPr>
          <p:cNvPr id="5" name="Prostokąt 4"/>
          <p:cNvSpPr/>
          <p:nvPr/>
        </p:nvSpPr>
        <p:spPr>
          <a:xfrm>
            <a:off x="714348" y="428604"/>
            <a:ext cx="807625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Informatic</a:t>
            </a:r>
            <a:r>
              <a:rPr lang="pl-PL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pl-PL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Classroom</a:t>
            </a:r>
            <a:endParaRPr lang="pl-PL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Symbol zastępczy zawartości 3" descr="14608107_2163339400557168_1530954978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14414" y="2214554"/>
            <a:ext cx="7143800" cy="3990975"/>
          </a:xfrm>
        </p:spPr>
      </p:pic>
      <p:sp>
        <p:nvSpPr>
          <p:cNvPr id="5" name="Prostokąt 4"/>
          <p:cNvSpPr/>
          <p:nvPr/>
        </p:nvSpPr>
        <p:spPr>
          <a:xfrm>
            <a:off x="1142976" y="642918"/>
            <a:ext cx="689483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Polisch</a:t>
            </a:r>
            <a:r>
              <a:rPr lang="pl-PL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pl-PL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Classroom</a:t>
            </a:r>
            <a:endParaRPr lang="pl-PL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28669"/>
          </a:xfrm>
        </p:spPr>
        <p:txBody>
          <a:bodyPr>
            <a:normAutofit/>
          </a:bodyPr>
          <a:lstStyle/>
          <a:p>
            <a:pPr algn="l"/>
            <a:r>
              <a:rPr lang="pl-PL" sz="4000" dirty="0" smtClean="0"/>
              <a:t>And </a:t>
            </a:r>
            <a:r>
              <a:rPr lang="pl-PL" sz="4000" dirty="0" err="1" smtClean="0"/>
              <a:t>that</a:t>
            </a:r>
            <a:r>
              <a:rPr lang="pl-PL" sz="4000" dirty="0" smtClean="0"/>
              <a:t> </a:t>
            </a:r>
            <a:r>
              <a:rPr lang="pl-PL" sz="4000" dirty="0" err="1" smtClean="0"/>
              <a:t>is</a:t>
            </a:r>
            <a:r>
              <a:rPr lang="pl-PL" sz="4000" dirty="0" smtClean="0"/>
              <a:t> </a:t>
            </a:r>
            <a:r>
              <a:rPr lang="pl-PL" sz="4000" dirty="0" err="1" smtClean="0"/>
              <a:t>the</a:t>
            </a:r>
            <a:r>
              <a:rPr lang="pl-PL" sz="4000" dirty="0" smtClean="0"/>
              <a:t> END of my </a:t>
            </a:r>
            <a:r>
              <a:rPr lang="pl-PL" sz="4000" dirty="0" err="1" smtClean="0"/>
              <a:t>project</a:t>
            </a:r>
            <a:r>
              <a:rPr lang="pl-PL" sz="4000" dirty="0" smtClean="0"/>
              <a:t>.</a:t>
            </a:r>
            <a:endParaRPr lang="pl-PL" sz="4000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3893364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read</a:t>
            </a:r>
            <a:r>
              <a:rPr lang="pl-PL" dirty="0" smtClean="0"/>
              <a:t>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its</a:t>
            </a:r>
            <a:r>
              <a:rPr lang="pl-PL" dirty="0" smtClean="0"/>
              <a:t> </a:t>
            </a:r>
            <a:r>
              <a:rPr lang="pl-PL" dirty="0" err="1" smtClean="0"/>
              <a:t>mean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survive</a:t>
            </a:r>
            <a:r>
              <a:rPr lang="pl-PL" dirty="0" smtClean="0"/>
              <a:t>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boring</a:t>
            </a:r>
            <a:r>
              <a:rPr lang="pl-PL" dirty="0" smtClean="0"/>
              <a:t> </a:t>
            </a:r>
            <a:r>
              <a:rPr lang="pl-PL" dirty="0" err="1" smtClean="0"/>
              <a:t>journey</a:t>
            </a:r>
            <a:r>
              <a:rPr lang="pl-PL" dirty="0" smtClean="0"/>
              <a:t> </a:t>
            </a:r>
            <a:r>
              <a:rPr lang="pl-PL" dirty="0" err="1" smtClean="0"/>
              <a:t>about</a:t>
            </a:r>
            <a:r>
              <a:rPr lang="pl-PL" dirty="0" smtClean="0"/>
              <a:t> my </a:t>
            </a:r>
            <a:r>
              <a:rPr lang="pl-PL" dirty="0" err="1" smtClean="0"/>
              <a:t>school</a:t>
            </a:r>
            <a:r>
              <a:rPr lang="pl-PL" dirty="0" smtClean="0"/>
              <a:t> </a:t>
            </a:r>
            <a:r>
              <a:rPr lang="pl-PL" dirty="0" smtClean="0"/>
              <a:t>but…</a:t>
            </a:r>
          </a:p>
          <a:p>
            <a:pPr algn="l"/>
            <a:r>
              <a:rPr lang="pl-PL" dirty="0" smtClean="0"/>
              <a:t>THANKS FOR READ :D</a:t>
            </a:r>
          </a:p>
          <a:p>
            <a:pPr algn="l"/>
            <a:endParaRPr lang="pl-PL" dirty="0" smtClean="0"/>
          </a:p>
          <a:p>
            <a:pPr algn="l"/>
            <a:endParaRPr lang="pl-PL" dirty="0" smtClean="0"/>
          </a:p>
          <a:p>
            <a:pPr algn="l"/>
            <a:endParaRPr lang="pl-PL" dirty="0" smtClean="0"/>
          </a:p>
          <a:p>
            <a:pPr algn="l"/>
            <a:r>
              <a:rPr lang="pl-PL" dirty="0" smtClean="0"/>
              <a:t>P.S</a:t>
            </a:r>
          </a:p>
          <a:p>
            <a:pPr algn="l"/>
            <a:r>
              <a:rPr lang="pl-PL" dirty="0" err="1" smtClean="0"/>
              <a:t>Special</a:t>
            </a:r>
            <a:r>
              <a:rPr lang="pl-PL" dirty="0" smtClean="0"/>
              <a:t> </a:t>
            </a:r>
            <a:r>
              <a:rPr lang="pl-PL" dirty="0" err="1" smtClean="0"/>
              <a:t>thanks</a:t>
            </a:r>
            <a:r>
              <a:rPr lang="pl-PL" dirty="0" smtClean="0"/>
              <a:t> for my </a:t>
            </a:r>
            <a:r>
              <a:rPr lang="pl-PL" dirty="0" err="1" smtClean="0"/>
              <a:t>friends</a:t>
            </a:r>
            <a:r>
              <a:rPr lang="pl-PL" dirty="0" smtClean="0"/>
              <a:t> </a:t>
            </a:r>
            <a:r>
              <a:rPr lang="pl-PL" dirty="0" err="1" smtClean="0"/>
              <a:t>who</a:t>
            </a:r>
            <a:r>
              <a:rPr lang="pl-PL" dirty="0" smtClean="0"/>
              <a:t> </a:t>
            </a:r>
            <a:r>
              <a:rPr lang="pl-PL" dirty="0" err="1" smtClean="0"/>
              <a:t>send</a:t>
            </a:r>
            <a:r>
              <a:rPr lang="pl-PL" dirty="0" smtClean="0"/>
              <a:t> me </a:t>
            </a:r>
            <a:r>
              <a:rPr lang="pl-PL" dirty="0" err="1" smtClean="0"/>
              <a:t>this</a:t>
            </a:r>
            <a:r>
              <a:rPr lang="pl-PL" dirty="0" smtClean="0"/>
              <a:t> </a:t>
            </a:r>
            <a:r>
              <a:rPr lang="pl-PL" dirty="0" err="1" smtClean="0"/>
              <a:t>photos</a:t>
            </a:r>
            <a:r>
              <a:rPr lang="pl-PL" dirty="0" smtClean="0"/>
              <a:t> . </a:t>
            </a:r>
            <a:r>
              <a:rPr lang="pl-PL" dirty="0" err="1" smtClean="0"/>
              <a:t>Thank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dirty="0" smtClean="0"/>
              <a:t> </a:t>
            </a:r>
            <a:r>
              <a:rPr lang="pl-PL" dirty="0" err="1" smtClean="0"/>
              <a:t>guys</a:t>
            </a:r>
            <a:r>
              <a:rPr lang="pl-PL" dirty="0" smtClean="0"/>
              <a:t> ! </a:t>
            </a:r>
          </a:p>
          <a:p>
            <a:pPr algn="l"/>
            <a:endParaRPr lang="pl-PL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Symbol zastępczy zawartości 3" descr="14572588_2163338693890572_296819303_o (1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882775"/>
            <a:ext cx="8429684" cy="4572000"/>
          </a:xfrm>
        </p:spPr>
      </p:pic>
      <p:sp>
        <p:nvSpPr>
          <p:cNvPr id="5" name="Prostokąt 4"/>
          <p:cNvSpPr/>
          <p:nvPr/>
        </p:nvSpPr>
        <p:spPr>
          <a:xfrm>
            <a:off x="571472" y="500042"/>
            <a:ext cx="788869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Chemical </a:t>
            </a:r>
            <a:r>
              <a:rPr lang="pl-PL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Classroom</a:t>
            </a:r>
            <a:endParaRPr lang="pl-PL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Symbol zastępczy zawartości 3" descr="14572645_2163338653890576_1633933697_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282" y="1643050"/>
            <a:ext cx="3092498" cy="5000660"/>
          </a:xfrm>
        </p:spPr>
      </p:pic>
      <p:sp>
        <p:nvSpPr>
          <p:cNvPr id="5" name="Prostokąt 4"/>
          <p:cNvSpPr/>
          <p:nvPr/>
        </p:nvSpPr>
        <p:spPr>
          <a:xfrm>
            <a:off x="857224" y="571480"/>
            <a:ext cx="729719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German </a:t>
            </a:r>
            <a:r>
              <a:rPr lang="pl-PL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Classroom</a:t>
            </a:r>
            <a:endParaRPr lang="pl-PL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Obraz 5" descr="14569143_2163338640557244_2014681658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0430" y="1928802"/>
            <a:ext cx="5500726" cy="385762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12" name="Symbol zastępczy zawartości 11" descr="14569655_2163338603890581_1681449250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928802"/>
            <a:ext cx="8358246" cy="4572000"/>
          </a:xfrm>
        </p:spPr>
      </p:pic>
      <p:sp>
        <p:nvSpPr>
          <p:cNvPr id="13" name="Prostokąt 12"/>
          <p:cNvSpPr/>
          <p:nvPr/>
        </p:nvSpPr>
        <p:spPr>
          <a:xfrm>
            <a:off x="1000100" y="571480"/>
            <a:ext cx="733405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Englisch</a:t>
            </a:r>
            <a:r>
              <a:rPr lang="pl-PL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pl-PL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Classroom</a:t>
            </a:r>
            <a:endParaRPr lang="pl-PL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Symbol zastępczy zawartości 3" descr="14551077_2163339407223834_1427891220_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28860" y="1882775"/>
            <a:ext cx="3714776" cy="4572000"/>
          </a:xfrm>
        </p:spPr>
      </p:pic>
      <p:sp>
        <p:nvSpPr>
          <p:cNvPr id="5" name="Prostokąt 4"/>
          <p:cNvSpPr/>
          <p:nvPr/>
        </p:nvSpPr>
        <p:spPr>
          <a:xfrm>
            <a:off x="3286116" y="571480"/>
            <a:ext cx="19351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GYM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Symbol zastępczy zawartości 3" descr="14580467_2163338593890582_1738584520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8000" y="1882775"/>
            <a:ext cx="8128000" cy="4572000"/>
          </a:xfrm>
        </p:spPr>
      </p:pic>
      <p:sp>
        <p:nvSpPr>
          <p:cNvPr id="5" name="Prostokąt 4"/>
          <p:cNvSpPr/>
          <p:nvPr/>
        </p:nvSpPr>
        <p:spPr>
          <a:xfrm>
            <a:off x="1500166" y="500042"/>
            <a:ext cx="55867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Art  </a:t>
            </a:r>
            <a:r>
              <a:rPr lang="pl-PL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Classroom</a:t>
            </a:r>
            <a:endParaRPr lang="pl-PL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Symbol zastępczy zawartości 3" descr="14593739_2163338597223915_948985913_n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8000" y="1882775"/>
            <a:ext cx="8128000" cy="4572000"/>
          </a:xfrm>
        </p:spPr>
      </p:pic>
      <p:sp>
        <p:nvSpPr>
          <p:cNvPr id="5" name="Prostokąt 4"/>
          <p:cNvSpPr/>
          <p:nvPr/>
        </p:nvSpPr>
        <p:spPr>
          <a:xfrm>
            <a:off x="500034" y="0"/>
            <a:ext cx="8133958" cy="258532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And </a:t>
            </a:r>
            <a:r>
              <a:rPr lang="pl-PL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next</a:t>
            </a:r>
            <a:r>
              <a:rPr lang="pl-PL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photo </a:t>
            </a:r>
            <a:r>
              <a:rPr lang="pl-PL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witch</a:t>
            </a:r>
            <a:endParaRPr lang="pl-PL" sz="5400" b="1" cap="none" spc="300" dirty="0" smtClean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  <a:p>
            <a:pPr algn="ctr"/>
            <a:r>
              <a:rPr lang="pl-PL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pl-PL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art</a:t>
            </a:r>
            <a:r>
              <a:rPr lang="pl-PL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pl-PL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classroom</a:t>
            </a:r>
            <a:r>
              <a:rPr lang="pl-PL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pl-PL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sym typeface="Wingdings" pitchFamily="2" charset="2"/>
              </a:rPr>
              <a:t></a:t>
            </a:r>
          </a:p>
          <a:p>
            <a:pPr algn="ctr"/>
            <a:endParaRPr lang="pl-PL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Symbol zastępczy zawartości 3" descr="14614317_2163339457223829_1589264758_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2844" y="2357430"/>
            <a:ext cx="5810280" cy="4357710"/>
          </a:xfrm>
        </p:spPr>
      </p:pic>
      <p:sp>
        <p:nvSpPr>
          <p:cNvPr id="5" name="Prostokąt 4"/>
          <p:cNvSpPr/>
          <p:nvPr/>
        </p:nvSpPr>
        <p:spPr>
          <a:xfrm>
            <a:off x="-928726" y="0"/>
            <a:ext cx="10858576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pl-PL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Religion</a:t>
            </a:r>
            <a:r>
              <a:rPr lang="pl-PL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and </a:t>
            </a:r>
            <a:r>
              <a:rPr lang="pl-PL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Music</a:t>
            </a:r>
            <a:r>
              <a:rPr lang="pl-PL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pl-PL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Classroom</a:t>
            </a:r>
            <a:endParaRPr lang="pl-PL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6" name="Obraz 5" descr="14572580_2163339417223833_1988804300_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0286780">
            <a:off x="5438059" y="2320987"/>
            <a:ext cx="3357586" cy="251819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pic>
        <p:nvPicPr>
          <p:cNvPr id="4" name="Symbol zastępczy zawartości 3" descr="14618908_2163339437223831_1175950990_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111375"/>
            <a:ext cx="8229600" cy="4114800"/>
          </a:xfrm>
        </p:spPr>
      </p:pic>
      <p:sp>
        <p:nvSpPr>
          <p:cNvPr id="5" name="Prostokąt 4"/>
          <p:cNvSpPr/>
          <p:nvPr/>
        </p:nvSpPr>
        <p:spPr>
          <a:xfrm>
            <a:off x="1000100" y="500042"/>
            <a:ext cx="68804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pl-PL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Psysics</a:t>
            </a:r>
            <a:r>
              <a:rPr lang="pl-PL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 </a:t>
            </a:r>
            <a:r>
              <a:rPr lang="pl-PL" sz="5400" b="1" cap="none" spc="300" dirty="0" err="1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Classroom</a:t>
            </a:r>
            <a:endParaRPr lang="pl-PL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ergetyczny">
  <a:themeElements>
    <a:clrScheme name="Kapitał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nergetyczny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Energetyczny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98</TotalTime>
  <Words>82</Words>
  <Application>Microsoft Office PowerPoint</Application>
  <PresentationFormat>Pokaz na ekranie (4:3)</PresentationFormat>
  <Paragraphs>23</Paragraphs>
  <Slides>13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13</vt:i4>
      </vt:variant>
    </vt:vector>
  </HeadingPairs>
  <TitlesOfParts>
    <vt:vector size="14" baseType="lpstr">
      <vt:lpstr>Energetyczny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And that is the END of my project.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Bartosz Wysowski</dc:creator>
  <cp:lastModifiedBy>Bartosz Wysowski</cp:lastModifiedBy>
  <cp:revision>10</cp:revision>
  <dcterms:created xsi:type="dcterms:W3CDTF">2016-10-06T18:42:07Z</dcterms:created>
  <dcterms:modified xsi:type="dcterms:W3CDTF">2016-10-06T20:20:20Z</dcterms:modified>
</cp:coreProperties>
</file>