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0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99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D2A2-7A0E-4130-9C3E-C3AD1EB2CE09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err="1" smtClean="0"/>
              <a:t>Gymna</a:t>
            </a:r>
            <a:r>
              <a:rPr lang="pl-PL" dirty="0" err="1" smtClean="0"/>
              <a:t>zj</a:t>
            </a:r>
            <a:r>
              <a:rPr lang="en-US" dirty="0" smtClean="0"/>
              <a:t>um </a:t>
            </a:r>
            <a:r>
              <a:rPr lang="en-US" dirty="0" smtClean="0"/>
              <a:t>name</a:t>
            </a:r>
            <a:r>
              <a:rPr lang="pl-PL" dirty="0" smtClean="0"/>
              <a:t>d </a:t>
            </a:r>
            <a:r>
              <a:rPr lang="en-US" dirty="0" err="1" smtClean="0"/>
              <a:t>Stanis</a:t>
            </a:r>
            <a:r>
              <a:rPr lang="pl-PL" dirty="0" smtClean="0"/>
              <a:t>ł</a:t>
            </a:r>
            <a:r>
              <a:rPr lang="en-US" dirty="0" smtClean="0"/>
              <a:t>aw </a:t>
            </a:r>
            <a:r>
              <a:rPr lang="en-US" dirty="0" err="1" smtClean="0"/>
              <a:t>Konarski</a:t>
            </a:r>
            <a:r>
              <a:rPr lang="en-US" dirty="0" smtClean="0"/>
              <a:t> in </a:t>
            </a:r>
            <a:r>
              <a:rPr lang="en-US" dirty="0" err="1" smtClean="0"/>
              <a:t>Grybów</a:t>
            </a:r>
            <a:endParaRPr lang="pl-PL" dirty="0"/>
          </a:p>
        </p:txBody>
      </p:sp>
      <p:pic>
        <p:nvPicPr>
          <p:cNvPr id="5" name="Picture 2" descr="C:\Users\PC\Downloads\13151857_1561995967433648_344248803674225263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956776" cy="38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ERASMUSPLU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5286388"/>
            <a:ext cx="4786314" cy="136717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6386" name="AutoShape 2" descr="https://scontent-waw1-1.xx.fbcdn.net/v/t1.0-9/10556521_738287012899241_1677127466651499039_n.jpg?oh=a0074edddf22b02965d5f7190372d131&amp;oe=58ABA8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https://scontent-waw1-1.xx.fbcdn.net/v/t1.0-9/10556521_738287012899241_1677127466651499039_n.jpg?oh=a0074edddf22b02965d5f7190372d131&amp;oe=58ABA8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643182"/>
            <a:ext cx="260997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eighteen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gym</a:t>
            </a:r>
            <a:endParaRPr lang="pl-PL" dirty="0"/>
          </a:p>
        </p:txBody>
      </p:sp>
      <p:pic>
        <p:nvPicPr>
          <p:cNvPr id="4" name="Symbol zastępczy zawartości 3" descr="14580432_1614199238879987_166070986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2643206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85527_1614199172213327_3860892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428736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93237_1614199222213322_127536308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286123"/>
            <a:ext cx="2500330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</a:t>
            </a:r>
            <a:r>
              <a:rPr lang="pl-PL" dirty="0" smtClean="0"/>
              <a:t>-one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/>
              <a:t>P</a:t>
            </a:r>
            <a:r>
              <a:rPr lang="pl-PL" dirty="0" err="1" smtClean="0"/>
              <a:t>olish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/>
          </a:p>
        </p:txBody>
      </p:sp>
      <p:pic>
        <p:nvPicPr>
          <p:cNvPr id="4" name="Symbol zastępczy zawartości 3" descr="14508538_1612703349029576_82866373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660251" cy="2745188"/>
          </a:xfr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Obraz 4" descr="14527549_1612703329029578_46790664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74"/>
            <a:ext cx="3357554" cy="251816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6" name="Obraz 5" descr="14543626_1612703332362911_92729175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786190"/>
            <a:ext cx="3714776" cy="278608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 </a:t>
            </a:r>
            <a:r>
              <a:rPr lang="pl-PL" dirty="0" err="1" smtClean="0"/>
              <a:t>twenty-two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/>
          </a:p>
        </p:txBody>
      </p:sp>
      <p:pic>
        <p:nvPicPr>
          <p:cNvPr id="4" name="Symbol zastępczy zawartości 3" descr="14518448_1613171908982720_164221435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57299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518716_1613171872316057_6054126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7161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4528409_1613171822316062_36707304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000504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4555756_1613171932316051_134687167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071942"/>
            <a:ext cx="2643206" cy="198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14527654_1613171815649396_108719045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000504"/>
            <a:ext cx="1821669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twenty-four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Information Technology</a:t>
            </a:r>
            <a:endParaRPr lang="pl-PL" dirty="0"/>
          </a:p>
        </p:txBody>
      </p:sp>
      <p:pic>
        <p:nvPicPr>
          <p:cNvPr id="4" name="Symbol zastępczy zawartości 3" descr="14528446_1612702492362995_1983697070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509153_1612702719029639_121392583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2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4527462_1612702609029650_119539038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1" y="4143380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4527645_1612702215696356_451861242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429132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</a:t>
            </a:r>
            <a:r>
              <a:rPr lang="pl-PL" dirty="0" smtClean="0"/>
              <a:t>-five</a:t>
            </a:r>
            <a:br>
              <a:rPr lang="pl-PL" dirty="0" smtClean="0"/>
            </a:br>
            <a:r>
              <a:rPr lang="pl-PL" dirty="0" err="1"/>
              <a:t>H</a:t>
            </a:r>
            <a:r>
              <a:rPr lang="pl-PL" dirty="0" err="1" smtClean="0"/>
              <a:t>istory</a:t>
            </a:r>
            <a:endParaRPr lang="pl-PL" dirty="0"/>
          </a:p>
        </p:txBody>
      </p:sp>
      <p:pic>
        <p:nvPicPr>
          <p:cNvPr id="4" name="Symbol zastępczy zawartości 3" descr="14397313_1614199215546656_142065374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928671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93348_1614199202213324_21102703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928670"/>
            <a:ext cx="2643174" cy="198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43374_1614199218879989_109081401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643182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14543388_1614199198879991_82969438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42913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14569766_1614199185546659_125349828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286124"/>
            <a:ext cx="2357454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14568991_1614199225546655_294399315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143116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library</a:t>
            </a:r>
            <a:endParaRPr lang="pl-PL" dirty="0"/>
          </a:p>
        </p:txBody>
      </p:sp>
      <p:pic>
        <p:nvPicPr>
          <p:cNvPr id="4" name="Symbol zastępczy zawartości 3" descr="14509199_1612703372362907_162018333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4214842" cy="3161132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Obraz 4" descr="14509276_1612703399029571_306629472_n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82" y="2357430"/>
            <a:ext cx="4357718" cy="32682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Awards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4" name="Symbol zastępczy zawartości 3" descr="14556162_1613171712316073_133371950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50017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4509258_1613171715649406_122707264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78592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4555570_1613171708982740_168175912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214818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43050"/>
            <a:ext cx="8786842" cy="2714644"/>
          </a:xfrm>
        </p:spPr>
        <p:txBody>
          <a:bodyPr>
            <a:normAutofit/>
          </a:bodyPr>
          <a:lstStyle/>
          <a:p>
            <a:r>
              <a:rPr lang="pl-PL" dirty="0" smtClean="0"/>
              <a:t>T</a:t>
            </a:r>
            <a:r>
              <a:rPr lang="en-US" dirty="0" smtClean="0"/>
              <a:t>hank you for watching my presentation</a:t>
            </a:r>
            <a:endParaRPr lang="pl-PL" dirty="0"/>
          </a:p>
        </p:txBody>
      </p:sp>
      <p:pic>
        <p:nvPicPr>
          <p:cNvPr id="1026" name="Picture 2" descr="Znalezione obrazy dla zapytania Erasmus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01276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erasmusplus2-519x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000504"/>
            <a:ext cx="3400432" cy="241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85720" y="514351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PERFORME: KINGA GRUCA KLASA 2D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/>
              <a:t>G</a:t>
            </a:r>
            <a:r>
              <a:rPr lang="pl-PL" dirty="0" err="1" smtClean="0"/>
              <a:t>eography</a:t>
            </a:r>
            <a:endParaRPr lang="pl-PL" dirty="0"/>
          </a:p>
        </p:txBody>
      </p:sp>
      <p:pic>
        <p:nvPicPr>
          <p:cNvPr id="4" name="Symbol zastępczy zawartości 3" descr="14509421_1613172002316044_160613213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4357694"/>
            <a:ext cx="3857652" cy="23038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Obraz 4" descr="14543597_1613172015649376_17530699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00" y="1428736"/>
            <a:ext cx="3571900" cy="26789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Obraz 5" descr="14501860_1613172118982699_125084615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928670"/>
            <a:ext cx="2071702" cy="27622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Obraz 6" descr="14518398_1613172112316033_183251784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00504"/>
            <a:ext cx="2000264" cy="26670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four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German</a:t>
            </a:r>
            <a:endParaRPr lang="pl-PL" dirty="0"/>
          </a:p>
        </p:txBody>
      </p:sp>
      <p:pic>
        <p:nvPicPr>
          <p:cNvPr id="4" name="Symbol zastępczy zawartości 3" descr="14518451_1613171735649404_18067865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2857520" cy="21431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 descr="14542860_1613171782316066_43928683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071678"/>
            <a:ext cx="3048021" cy="2286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14508623_1613171988982712_753938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357694"/>
            <a:ext cx="3071834" cy="2303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 descr="14555839_1613171962316048_132350611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357694"/>
            <a:ext cx="3071866" cy="230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 descr="14543485_1613171985649379_208716898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000108"/>
            <a:ext cx="2571800" cy="19288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five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/>
              <a:t>P</a:t>
            </a:r>
            <a:r>
              <a:rPr lang="pl-PL" dirty="0" err="1" smtClean="0"/>
              <a:t>hysics</a:t>
            </a:r>
            <a:endParaRPr lang="pl-PL" dirty="0"/>
          </a:p>
        </p:txBody>
      </p:sp>
      <p:pic>
        <p:nvPicPr>
          <p:cNvPr id="4" name="Symbol zastępczy zawartości 3" descr="14528435_1612703189029592_24887278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3500462" cy="262534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az 4" descr="14543568_1612703195696258_199487786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14818"/>
            <a:ext cx="3286116" cy="24645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14509175_1612703202362924_165929287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500174"/>
            <a:ext cx="3333773" cy="2500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School</a:t>
            </a:r>
            <a:r>
              <a:rPr lang="pl-PL" dirty="0"/>
              <a:t> </a:t>
            </a:r>
            <a:r>
              <a:rPr lang="pl-PL" dirty="0" err="1" smtClean="0"/>
              <a:t>corridors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14555817_1613529502280294_65598323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142984"/>
            <a:ext cx="3357586" cy="25181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az 4" descr="14542869_1613529518946959_137010195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929066"/>
            <a:ext cx="3429024" cy="2571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14569153_1613529495613628_168724659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000372"/>
            <a:ext cx="2732504" cy="36433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eleven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E</a:t>
            </a:r>
            <a:r>
              <a:rPr lang="pl-PL" dirty="0" smtClean="0"/>
              <a:t>nglish</a:t>
            </a:r>
            <a:endParaRPr lang="pl-PL" dirty="0"/>
          </a:p>
        </p:txBody>
      </p:sp>
      <p:pic>
        <p:nvPicPr>
          <p:cNvPr id="4" name="Symbol zastępczy zawartości 3" descr="14593360_1846761305610402_91833983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71612"/>
            <a:ext cx="3740470" cy="210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69812_1846761342277065_146401048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419430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18197_1846761298943736_1801819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643050"/>
            <a:ext cx="3685875" cy="207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14536712_1614226975543880_1041891554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929066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thirteen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hemistry</a:t>
            </a:r>
            <a:endParaRPr lang="pl-PL" dirty="0"/>
          </a:p>
        </p:txBody>
      </p:sp>
      <p:pic>
        <p:nvPicPr>
          <p:cNvPr id="4" name="Symbol zastępczy zawartości 3" descr="14508709_1612703262362918_2119371911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3231623" cy="24237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 descr="14542773_1612703312362913_33812077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6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14542796_1612703245696253_188941598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3143272" cy="23574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 descr="14542732_1612703219029589_11447826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928934"/>
            <a:ext cx="2411033" cy="3214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 descr="14527385_1612703212362923_1724119749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500570"/>
            <a:ext cx="2667018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fifteen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Maths</a:t>
            </a:r>
            <a:endParaRPr lang="pl-PL" dirty="0"/>
          </a:p>
        </p:txBody>
      </p:sp>
      <p:pic>
        <p:nvPicPr>
          <p:cNvPr id="4" name="Symbol zastępczy zawartości 3" descr="14543530_1612702765696301_10815088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4509237_1612703002362944_110322486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00108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4528436_1612703085696269_4743116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500438"/>
            <a:ext cx="435771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sixteen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M</a:t>
            </a:r>
            <a:r>
              <a:rPr lang="pl-PL" dirty="0" smtClean="0"/>
              <a:t>usic </a:t>
            </a:r>
            <a:r>
              <a:rPr lang="pl-PL" dirty="0" smtClean="0"/>
              <a:t>and </a:t>
            </a:r>
            <a:r>
              <a:rPr lang="pl-PL" dirty="0" err="1"/>
              <a:t>R</a:t>
            </a:r>
            <a:r>
              <a:rPr lang="pl-PL" dirty="0" err="1" smtClean="0"/>
              <a:t>eligion</a:t>
            </a:r>
            <a:endParaRPr lang="pl-PL" dirty="0"/>
          </a:p>
        </p:txBody>
      </p:sp>
      <p:pic>
        <p:nvPicPr>
          <p:cNvPr id="4" name="Symbol zastępczy zawartości 3" descr="14527367_1612703129029598_229132816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857628"/>
            <a:ext cx="3714744" cy="278605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Obraz 4" descr="14502005_312991585740558_75806987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14488"/>
            <a:ext cx="3813004" cy="2143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Obraz 5" descr="14509421_1612703132362931_164463229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143380"/>
            <a:ext cx="3357586" cy="251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Obraz 6" descr="14509422_312991539073896_68153548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28"/>
            <a:ext cx="1928826" cy="343170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7|1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5|1.4|1.6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|2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3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1.8|1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|1.1"/>
</p:tagLst>
</file>

<file path=ppt/theme/theme1.xml><?xml version="1.0" encoding="utf-8"?>
<a:theme xmlns:a="http://schemas.openxmlformats.org/drawingml/2006/main" name="Motyw pakietu Office">
  <a:themeElements>
    <a:clrScheme name="Niestandardowy 1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27D55"/>
      </a:accent1>
      <a:accent2>
        <a:srgbClr val="76A676"/>
      </a:accent2>
      <a:accent3>
        <a:srgbClr val="66A7B8"/>
      </a:accent3>
      <a:accent4>
        <a:srgbClr val="97947B"/>
      </a:accent4>
      <a:accent5>
        <a:srgbClr val="666450"/>
      </a:accent5>
      <a:accent6>
        <a:srgbClr val="E99797"/>
      </a:accent6>
      <a:hlink>
        <a:srgbClr val="DB5353"/>
      </a:hlink>
      <a:folHlink>
        <a:srgbClr val="90363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67</Words>
  <Application>Microsoft Office PowerPoint</Application>
  <PresentationFormat>Pokaz na ekranie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Motyw pakietu Office</vt:lpstr>
      <vt:lpstr>Gymnazjum named Stanisław Konarski in Grybów</vt:lpstr>
      <vt:lpstr>Classroom  number three   Geography</vt:lpstr>
      <vt:lpstr>Classroom  number four German</vt:lpstr>
      <vt:lpstr>Classroom number five  Physics</vt:lpstr>
      <vt:lpstr>School corridors </vt:lpstr>
      <vt:lpstr>Classroom number eleven English</vt:lpstr>
      <vt:lpstr>Classroom number thirteen  Chemistry</vt:lpstr>
      <vt:lpstr>Classroom number fifteen   Maths</vt:lpstr>
      <vt:lpstr>Classroom number sixteen  Music and Religion</vt:lpstr>
      <vt:lpstr>Number eighteen  gym</vt:lpstr>
      <vt:lpstr>Classroom number twenty-one  Polish language</vt:lpstr>
      <vt:lpstr>Classroom number  twenty-two  polish language</vt:lpstr>
      <vt:lpstr>Classroom number twenty-four Information Technology</vt:lpstr>
      <vt:lpstr>Classroom number twenty-five History</vt:lpstr>
      <vt:lpstr>School library</vt:lpstr>
      <vt:lpstr>Awards in our school</vt:lpstr>
      <vt:lpstr>Thank you for watching my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name of Father Stanislaw Konarski in Grybów</dc:title>
  <dc:creator>PC</dc:creator>
  <cp:lastModifiedBy>Gimnazjum</cp:lastModifiedBy>
  <cp:revision>28</cp:revision>
  <dcterms:created xsi:type="dcterms:W3CDTF">2016-10-01T16:06:54Z</dcterms:created>
  <dcterms:modified xsi:type="dcterms:W3CDTF">2016-10-18T15:33:21Z</dcterms:modified>
</cp:coreProperties>
</file>