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4" autoAdjust="0"/>
    <p:restoredTop sz="94660"/>
  </p:normalViewPr>
  <p:slideViewPr>
    <p:cSldViewPr>
      <p:cViewPr varScale="1">
        <p:scale>
          <a:sx n="69" d="100"/>
          <a:sy n="69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3D8-6C93-4228-86B5-6CA7FC5433DE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505-63F3-4D82-888B-EBF230FC6F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21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3D8-6C93-4228-86B5-6CA7FC5433DE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505-63F3-4D82-888B-EBF230FC6F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01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3D8-6C93-4228-86B5-6CA7FC5433DE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505-63F3-4D82-888B-EBF230FC6F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75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3D8-6C93-4228-86B5-6CA7FC5433DE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505-63F3-4D82-888B-EBF230FC6F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81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3D8-6C93-4228-86B5-6CA7FC5433DE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505-63F3-4D82-888B-EBF230FC6F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07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3D8-6C93-4228-86B5-6CA7FC5433DE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505-63F3-4D82-888B-EBF230FC6F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44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3D8-6C93-4228-86B5-6CA7FC5433DE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505-63F3-4D82-888B-EBF230FC6F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631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3D8-6C93-4228-86B5-6CA7FC5433DE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505-63F3-4D82-888B-EBF230FC6F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74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3D8-6C93-4228-86B5-6CA7FC5433DE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505-63F3-4D82-888B-EBF230FC6F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92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3D8-6C93-4228-86B5-6CA7FC5433DE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505-63F3-4D82-888B-EBF230FC6F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30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3D8-6C93-4228-86B5-6CA7FC5433DE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E505-63F3-4D82-888B-EBF230FC6F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96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E23D8-6C93-4228-86B5-6CA7FC5433DE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E505-63F3-4D82-888B-EBF230FC6F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60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7.wdp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20.wdp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5.wdp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4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04664"/>
            <a:ext cx="2880320" cy="2522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97" y="620688"/>
            <a:ext cx="4248472" cy="5664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Program Files (x86)\Microsoft Office 2010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2160240" cy="18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40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Classroom</a:t>
            </a:r>
            <a:r>
              <a:rPr lang="pl-PL" dirty="0" smtClean="0">
                <a:solidFill>
                  <a:srgbClr val="0070C0"/>
                </a:solidFill>
              </a:rPr>
              <a:t> for the German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5"/>
            <a:ext cx="3816424" cy="2862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78" y="4509120"/>
            <a:ext cx="2952328" cy="2214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816424" cy="2862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0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Classroom</a:t>
            </a:r>
            <a:r>
              <a:rPr lang="pl-PL" dirty="0" smtClean="0">
                <a:solidFill>
                  <a:srgbClr val="0070C0"/>
                </a:solidFill>
              </a:rPr>
              <a:t> for the </a:t>
            </a:r>
            <a:r>
              <a:rPr lang="pl-PL" dirty="0" err="1" smtClean="0">
                <a:solidFill>
                  <a:srgbClr val="0070C0"/>
                </a:solidFill>
              </a:rPr>
              <a:t>Biology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45638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2592288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12987"/>
            <a:ext cx="316835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9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Classroom</a:t>
            </a:r>
            <a:r>
              <a:rPr lang="pl-PL" dirty="0" smtClean="0">
                <a:solidFill>
                  <a:srgbClr val="0070C0"/>
                </a:solidFill>
              </a:rPr>
              <a:t> for the </a:t>
            </a:r>
            <a:r>
              <a:rPr lang="pl-PL" dirty="0" err="1" smtClean="0">
                <a:solidFill>
                  <a:srgbClr val="0070C0"/>
                </a:solidFill>
              </a:rPr>
              <a:t>Physics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248472" cy="3186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816424" cy="2862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397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Classroom</a:t>
            </a:r>
            <a:r>
              <a:rPr lang="pl-PL" dirty="0" smtClean="0">
                <a:solidFill>
                  <a:srgbClr val="0070C0"/>
                </a:solidFill>
              </a:rPr>
              <a:t> for the Art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3"/>
            <a:ext cx="4320480" cy="3240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3229"/>
            <a:ext cx="4224469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641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err="1" smtClean="0">
                <a:solidFill>
                  <a:srgbClr val="0070C0"/>
                </a:solidFill>
              </a:rPr>
              <a:t>Classroom</a:t>
            </a:r>
            <a:r>
              <a:rPr lang="pl-PL" sz="5400" dirty="0" smtClean="0">
                <a:solidFill>
                  <a:srgbClr val="0070C0"/>
                </a:solidFill>
              </a:rPr>
              <a:t> for the English </a:t>
            </a:r>
            <a:endParaRPr lang="pl-PL" sz="5400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03461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048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Classroom</a:t>
            </a:r>
            <a:r>
              <a:rPr lang="pl-PL" dirty="0" smtClean="0">
                <a:solidFill>
                  <a:srgbClr val="0070C0"/>
                </a:solidFill>
              </a:rPr>
              <a:t> for the </a:t>
            </a:r>
            <a:r>
              <a:rPr lang="pl-PL" dirty="0" err="1" smtClean="0">
                <a:solidFill>
                  <a:srgbClr val="0070C0"/>
                </a:solidFill>
              </a:rPr>
              <a:t>Maths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3"/>
            <a:ext cx="2754306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36912"/>
            <a:ext cx="4536504" cy="340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2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Classroom</a:t>
            </a:r>
            <a:r>
              <a:rPr lang="pl-PL" dirty="0" smtClean="0">
                <a:solidFill>
                  <a:srgbClr val="0070C0"/>
                </a:solidFill>
              </a:rPr>
              <a:t> for the </a:t>
            </a:r>
            <a:r>
              <a:rPr lang="pl-PL" dirty="0" err="1" smtClean="0">
                <a:solidFill>
                  <a:srgbClr val="0070C0"/>
                </a:solidFill>
              </a:rPr>
              <a:t>Polish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224468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899925" cy="2924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573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0070C0"/>
                </a:solidFill>
              </a:rPr>
              <a:t>Classroom</a:t>
            </a:r>
            <a:r>
              <a:rPr lang="pl-PL" dirty="0" smtClean="0">
                <a:solidFill>
                  <a:srgbClr val="0070C0"/>
                </a:solidFill>
              </a:rPr>
              <a:t> for the </a:t>
            </a:r>
            <a:r>
              <a:rPr lang="pl-PL" dirty="0" err="1" smtClean="0">
                <a:solidFill>
                  <a:srgbClr val="0070C0"/>
                </a:solidFill>
              </a:rPr>
              <a:t>Religious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Education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616624" cy="4212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42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Classroom</a:t>
            </a:r>
            <a:r>
              <a:rPr lang="pl-PL" dirty="0" smtClean="0">
                <a:solidFill>
                  <a:srgbClr val="0070C0"/>
                </a:solidFill>
              </a:rPr>
              <a:t> for the </a:t>
            </a:r>
            <a:r>
              <a:rPr lang="pl-PL" dirty="0" err="1" smtClean="0">
                <a:solidFill>
                  <a:srgbClr val="0070C0"/>
                </a:solidFill>
              </a:rPr>
              <a:t>Geography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308185" cy="2481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374232" cy="3280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3371867" cy="25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31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err="1" smtClean="0">
                <a:solidFill>
                  <a:srgbClr val="0070C0"/>
                </a:solidFill>
              </a:rPr>
              <a:t>This</a:t>
            </a:r>
            <a:r>
              <a:rPr lang="pl-PL" sz="6000" dirty="0" smtClean="0">
                <a:solidFill>
                  <a:srgbClr val="0070C0"/>
                </a:solidFill>
              </a:rPr>
              <a:t> </a:t>
            </a:r>
            <a:r>
              <a:rPr lang="pl-PL" sz="6000" dirty="0" err="1" smtClean="0">
                <a:solidFill>
                  <a:srgbClr val="0070C0"/>
                </a:solidFill>
              </a:rPr>
              <a:t>is</a:t>
            </a:r>
            <a:r>
              <a:rPr lang="pl-PL" sz="6000" dirty="0" smtClean="0">
                <a:solidFill>
                  <a:srgbClr val="0070C0"/>
                </a:solidFill>
              </a:rPr>
              <a:t> </a:t>
            </a:r>
            <a:r>
              <a:rPr lang="pl-PL" sz="6000" dirty="0" err="1" smtClean="0">
                <a:solidFill>
                  <a:srgbClr val="0070C0"/>
                </a:solidFill>
              </a:rPr>
              <a:t>corridor</a:t>
            </a:r>
            <a:endParaRPr lang="pl-PL" sz="6000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713460" cy="4951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623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err="1" smtClean="0">
                <a:solidFill>
                  <a:srgbClr val="0070C0"/>
                </a:solidFill>
              </a:rPr>
              <a:t>This</a:t>
            </a:r>
            <a:r>
              <a:rPr lang="pl-PL" sz="7200" dirty="0" smtClean="0">
                <a:solidFill>
                  <a:srgbClr val="0070C0"/>
                </a:solidFill>
              </a:rPr>
              <a:t> </a:t>
            </a:r>
            <a:r>
              <a:rPr lang="pl-PL" sz="7200" dirty="0" err="1" smtClean="0">
                <a:solidFill>
                  <a:srgbClr val="0070C0"/>
                </a:solidFill>
              </a:rPr>
              <a:t>is</a:t>
            </a:r>
            <a:r>
              <a:rPr lang="pl-PL" sz="7200" dirty="0" smtClean="0">
                <a:solidFill>
                  <a:srgbClr val="0070C0"/>
                </a:solidFill>
              </a:rPr>
              <a:t> </a:t>
            </a:r>
            <a:r>
              <a:rPr lang="pl-PL" sz="7200" dirty="0" err="1" smtClean="0">
                <a:solidFill>
                  <a:srgbClr val="0070C0"/>
                </a:solidFill>
              </a:rPr>
              <a:t>Gym</a:t>
            </a:r>
            <a:r>
              <a:rPr lang="pl-PL" sz="7200" dirty="0" smtClean="0">
                <a:solidFill>
                  <a:srgbClr val="0070C0"/>
                </a:solidFill>
              </a:rPr>
              <a:t> </a:t>
            </a:r>
            <a:endParaRPr lang="pl-PL" sz="7200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785468" cy="5047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3921900" cy="52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757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Classroom</a:t>
            </a:r>
            <a:r>
              <a:rPr lang="pl-PL" dirty="0" smtClean="0">
                <a:solidFill>
                  <a:srgbClr val="0070C0"/>
                </a:solidFill>
              </a:rPr>
              <a:t> for the </a:t>
            </a:r>
            <a:r>
              <a:rPr lang="pl-PL" dirty="0" err="1" smtClean="0">
                <a:solidFill>
                  <a:srgbClr val="0070C0"/>
                </a:solidFill>
              </a:rPr>
              <a:t>History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7" y="1543100"/>
            <a:ext cx="2808312" cy="2106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288032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95954"/>
            <a:ext cx="3069092" cy="2301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27" y="3884577"/>
            <a:ext cx="2230625" cy="2974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700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47</Words>
  <Application>Microsoft Office PowerPoint</Application>
  <PresentationFormat>Pokaz na ekranie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Prezentacja programu PowerPoint</vt:lpstr>
      <vt:lpstr>Classroom for the English </vt:lpstr>
      <vt:lpstr>Classroom for the Maths</vt:lpstr>
      <vt:lpstr>Classroom for the Polish </vt:lpstr>
      <vt:lpstr>Classroom for the Religious Education</vt:lpstr>
      <vt:lpstr>Classroom for the Geography </vt:lpstr>
      <vt:lpstr>This is corridor</vt:lpstr>
      <vt:lpstr>This is Gym </vt:lpstr>
      <vt:lpstr>Classroom for the History </vt:lpstr>
      <vt:lpstr>Classroom for the German</vt:lpstr>
      <vt:lpstr>Classroom for the Biology </vt:lpstr>
      <vt:lpstr>Classroom for the Physics </vt:lpstr>
      <vt:lpstr>Classroom for the Art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Motyka</dc:creator>
  <cp:lastModifiedBy>Motyka</cp:lastModifiedBy>
  <cp:revision>6</cp:revision>
  <dcterms:created xsi:type="dcterms:W3CDTF">2016-10-05T13:06:29Z</dcterms:created>
  <dcterms:modified xsi:type="dcterms:W3CDTF">2016-10-05T14:06:30Z</dcterms:modified>
</cp:coreProperties>
</file>