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C610-3DC3-4651-89DB-6455749ECAF4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E50E-8588-4843-82CC-2FC035E2A64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Tm="4000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rasmus-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WPht1imgimage" descr="https://static.wixstatic.com/media/45665a_51eec01413d948058c401379ac2b9bd9.jpg/v1/fill/w_176,h_179,al_c,q_80,usm_0.66_1.00_0.01/45665a_51eec01413d948058c401379ac2b9bd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31975" y="404664"/>
            <a:ext cx="68207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Chemist</a:t>
            </a:r>
            <a:r>
              <a:rPr lang="pl-PL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Obraz 2" descr="C:\Users\Małgorzata\Desktop\Nowy folder\IMG_20160930_1335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Małgorzata\Desktop\Nowy folder\IMG_20160930_133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117016" cy="30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Małgorzata\Desktop\Nowy folder\IMG_20160930_1334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572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Małgorzata\Desktop\Nowy folder\IMG_20160930_133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40938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347963" y="332656"/>
            <a:ext cx="61890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Maths</a:t>
            </a:r>
            <a:r>
              <a:rPr lang="pl-PL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92213" y="404664"/>
            <a:ext cx="65200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History</a:t>
            </a:r>
            <a:r>
              <a:rPr lang="pl-PL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Obraz 2" descr="C:\Users\Małgorzata\Desktop\Nowy folder\IMG_20160930_1406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Małgorzata\Desktop\Nowy folder\IMG_20160930_140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40679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Małgorzata\Desktop\Nowy folder\IMG_20160930_132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669909" cy="350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79512" y="404664"/>
            <a:ext cx="8669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Polish</a:t>
            </a:r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language</a:t>
            </a:r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Obraz 4" descr="C:\Users\Małgorzata\Desktop\Nowy folder\IMG_20160930_1325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28396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01026" y="332656"/>
            <a:ext cx="42146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School</a:t>
            </a:r>
            <a:r>
              <a:rPr lang="pl-PL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gym</a:t>
            </a:r>
            <a:endParaRPr lang="pl-PL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Obraz 2" descr="C:\Users\Małgorzata\Desktop\Nowy folder\IMG_20160930_140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Małgorzata\Desktop\Nowy folder\IMG_20160930_140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580112" y="4046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Julia Wiśniowska </a:t>
            </a:r>
            <a:r>
              <a:rPr lang="pl-PL" dirty="0" err="1" smtClean="0"/>
              <a:t>class</a:t>
            </a:r>
            <a:r>
              <a:rPr lang="pl-PL" dirty="0" smtClean="0"/>
              <a:t> 1,,b’’</a:t>
            </a:r>
            <a:endParaRPr lang="pl-PL" dirty="0"/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Małgorzata\Desktop\Nowy folder\IMG_20160930_1337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62473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308175" y="404664"/>
            <a:ext cx="40773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Our</a:t>
            </a:r>
            <a:r>
              <a:rPr lang="pl-PL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Patron</a:t>
            </a:r>
            <a:endParaRPr lang="pl-PL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Małgorzata\Desktop\Nowy folder\IMG_20160930_134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572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Małgorzata\Desktop\Nowy folder\IMG_20160930_134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40887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975772" y="404664"/>
            <a:ext cx="5086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Art </a:t>
            </a:r>
            <a:r>
              <a:rPr lang="pl-PL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Małgorzata\Desktop\Nowy folder\IMG_20160930_133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971600" y="404664"/>
            <a:ext cx="7092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Geography</a:t>
            </a:r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Obraz 3" descr="C:\Users\Małgorzata\Desktop\Nowy folder\IMG_20160930_133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0679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76672"/>
            <a:ext cx="8474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German </a:t>
            </a:r>
            <a:r>
              <a:rPr lang="pl-PL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pl-PL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anguage</a:t>
            </a:r>
            <a:r>
              <a:rPr lang="pl-PL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Obraz 2" descr="C:\Users\Małgorzata\Desktop\Nowy folder\IMG_20161005_130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6805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łgorzata\Desktop\Nowy folder\IMG_20160930_1404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8519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476672"/>
            <a:ext cx="65252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Physic</a:t>
            </a:r>
            <a:r>
              <a:rPr lang="pl-PL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</a:t>
            </a:r>
            <a:r>
              <a:rPr lang="pl-PL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Obraz 2" descr="C:\Users\Małgorzata\Desktop\Nowy folder\IMG_20160930_141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924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Małgorzata\Desktop\Nowy folder\IMG_20160930_141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212" y="2924944"/>
            <a:ext cx="4499788" cy="337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Małgorzata\Desktop\Nowy folder\IMG_20160930_140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0040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Małgorzata\Desktop\Nowy folder\IMG_20160930_140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3700886" cy="274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547664" y="404664"/>
            <a:ext cx="6022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Biology</a:t>
            </a:r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0831" y="404664"/>
            <a:ext cx="87855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Religous</a:t>
            </a:r>
            <a:r>
              <a:rPr lang="pl-PL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r>
              <a:rPr lang="pl-PL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ducation</a:t>
            </a:r>
            <a:r>
              <a:rPr lang="pl-PL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Obraz 2" descr="C:\Users\Małgorzata\Desktop\Nowy folder\IMG_20160930_1336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6659" y="332656"/>
            <a:ext cx="901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English</a:t>
            </a:r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language</a:t>
            </a:r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classroom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Obraz 3" descr="C:\Users\Małgorzata\Desktop\Nowy folder\IMG_20160930_1408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4644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łgorzata\Desktop\Nowy folder\IMG_20161005_1408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40643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37</Words>
  <Application>Microsoft Office PowerPoint</Application>
  <PresentationFormat>Pokaz na ekranie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Małgorzata Wiśniowska</dc:creator>
  <cp:lastModifiedBy>Małgorzata Wiśniowska</cp:lastModifiedBy>
  <cp:revision>9</cp:revision>
  <dcterms:created xsi:type="dcterms:W3CDTF">2016-10-05T14:20:04Z</dcterms:created>
  <dcterms:modified xsi:type="dcterms:W3CDTF">2016-10-05T15:42:52Z</dcterms:modified>
</cp:coreProperties>
</file>