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2" r:id="rId11"/>
    <p:sldId id="263" r:id="rId12"/>
    <p:sldId id="269" r:id="rId13"/>
    <p:sldId id="264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E877D17-8381-4D74-9CD3-4073D1BD8EDC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8694B4-7E14-4D85-9E50-528EF5DAE8A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v/t34.0-12/14568984_513263385539034_1168516866_n.png?oh=b0947e97d5e3e26f3a9806179e78b02f&amp;oe=57F8AF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643602" cy="3179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content-waw1-1.xx.fbcdn.net/v/t34.0-12/14585548_1684177385231477_217169927_n.jpg?oh=b37984003ee53bc5587a4d237f2d8a6a&amp;oe=57F857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096000" cy="39909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1714480" y="928670"/>
            <a:ext cx="614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Polisch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classroom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scontent-waw1-1.xx.fbcdn.net/v/t35.0-12/14571837_2163358217221953_873790405_o.jpg?oh=7f0b022f96548cfd61f8cfe956d956f0&amp;oe=57F93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15304" cy="385765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3016" name="Picture 8" descr="https://scontent-waw1-1.xx.fbcdn.net/v/t34.0-12/14569852_2163358260555282_732372501_n.jpg?oh=c537c564af23c5dddecbe4fd5ae8ba35&amp;oe=57F93B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500562" cy="337542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500034" y="4429132"/>
            <a:ext cx="3679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Phisycs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scontent-waw1-1.xx.fbcdn.net/v/t35.0-12/14572033_304393006611963_746957320_o.jpg?oh=d9c9b342abe9425bd1dfdbb82e8d0556&amp;oe=57F84B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490243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714348" y="500042"/>
            <a:ext cx="721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computer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content-waw1-1.xx.fbcdn.net/v/t34.0-12/14610778_2163309393893502_2131428506_n.jpg?oh=0c8199a2e45bf66da54c663f33d0f31a&amp;oe=57F98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99001" cy="264318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1988" name="Picture 4" descr="https://scontent-waw1-1.xx.fbcdn.net/v/t34.0-12/14593643_2163309390560169_946417251_n.jpg?oh=2ff340047bc49d30b00e9dacee7cdd8b&amp;oe=57F85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375432" cy="6000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1990" name="Picture 6" descr="https://scontent-waw1-1.xx.fbcdn.net/v/t35.0-12/14551077_2163308520560256_1779739532_o.jpg?oh=c8e290ab0d00776094accb279eae9805&amp;oe=57F88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43248"/>
            <a:ext cx="4786346" cy="26923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285720" y="5980837"/>
            <a:ext cx="7337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Language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57356" y="1571612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By: Paulina Dyl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14546" y="2928934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Class</a:t>
            </a:r>
            <a:r>
              <a:rPr lang="pl-P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 ,,d’’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3286116" y="4357694"/>
            <a:ext cx="1857388" cy="1714512"/>
          </a:xfrm>
          <a:prstGeom prst="smileyFace">
            <a:avLst/>
          </a:prstGeom>
          <a:solidFill>
            <a:schemeClr val="tx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nalezione obrazy dla zapytania gimnazjum w gryb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143401" cy="55244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2" descr="https://scontent-waw1-1.xx.fbcdn.net/v/t34.0-12/14593737_553417681531069_759713755_n.jpg?oh=33a2f96a1d49ad86cbc1966b06e84c08&amp;oe=57F842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156173" cy="422701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waw1-1.xx.fbcdn.net/v/t34.0-12/14610849_2163230920568016_242358752_n.jpg?oh=19e800e538cc03b43b5bcca2cdbb5614&amp;oe=57F867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143768" cy="477739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000100" y="571480"/>
            <a:ext cx="729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Chemistry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content-waw1-1.xx.fbcdn.net/v/t34.0-12/14580558_568263330046679_264269195_n.jpg?oh=db3f11f74eade38aaac762fd9b96750e&amp;oe=57F879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0955"/>
            <a:ext cx="4075396" cy="626275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5214942" y="2857496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Gym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https://scontent-waw1-1.xx.fbcdn.net/v/t35.0-12/14599908_1667103133601903_1497945106_o.jpg?oh=a71d20936c3b8bbb3836be4c06ef27c8&amp;oe=57F93A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000922" cy="350046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5066" name="Picture 10" descr="https://scontent-waw1-1.xx.fbcdn.net/v/t34.0-12/14608176_2163340330557075_1577235304_n.jpg?oh=07814c538c7306d501287e6c29219313&amp;oe=57F931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118757"/>
            <a:ext cx="4286280" cy="37392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7" name="Prostokąt 6"/>
          <p:cNvSpPr/>
          <p:nvPr/>
        </p:nvSpPr>
        <p:spPr>
          <a:xfrm>
            <a:off x="357158" y="4143380"/>
            <a:ext cx="3879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content-waw1-1.xx.fbcdn.net/v/t35.0-12/14599677_304417893276141_475706008_o.jpg?oh=9992feda89ace72d59f064cb21daddad&amp;oe=57F863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69904"/>
            <a:ext cx="7572428" cy="425949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642910" y="857232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Geography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s://scontent-waw1-1.xx.fbcdn.net/v/t34.0-12/14625295_2163333743891067_1468353168_n.jpg?oh=f321782b1853c4a271a71e4f319fd0a2&amp;oe=57F84B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442388"/>
            <a:ext cx="6072198" cy="34156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6" name="Picture 4" descr="https://scontent-waw1-1.xx.fbcdn.net/v/t34.0-12/14593553_2163333800557728_883186534_n.jpg?oh=534623b5bffe510d0857d15a3c82d224&amp;oe=57F85B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72296" cy="36969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7" name="Prostokąt 6"/>
          <p:cNvSpPr/>
          <p:nvPr/>
        </p:nvSpPr>
        <p:spPr>
          <a:xfrm>
            <a:off x="0" y="4143380"/>
            <a:ext cx="3679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</a:t>
            </a:r>
          </a:p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s://scontent-waw1-1.xx.fbcdn.net/v/t35.0-12/14550675_2163358267221948_1961774647_o.jpg?oh=c60b15bf735e122c9af42278546ccefb&amp;oe=57F94D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47031" cy="35718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9162" name="Picture 10" descr="https://scontent-waw1-1.xx.fbcdn.net/v/t35.0-12/14585769_2163358263888615_2135759237_o.jpg?oh=e3d8f82e593ea7231d04a354e55ebe53&amp;oe=57F963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068" y="2071678"/>
            <a:ext cx="5527932" cy="31109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49164" name="Picture 12" descr="https://scontent-waw1-1.xx.fbcdn.net/v/t35.0-12/14618902_2163358257221949_104613141_o.jpg?oh=0b9684ba1f2d1476abf0bbba9c3c8bc8&amp;oe=57F967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3830"/>
            <a:ext cx="5000628" cy="281417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8" name="Prostokąt 7"/>
          <p:cNvSpPr/>
          <p:nvPr/>
        </p:nvSpPr>
        <p:spPr>
          <a:xfrm>
            <a:off x="4509398" y="5103674"/>
            <a:ext cx="4634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Mathematics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https://scontent-waw1-1.xx.fbcdn.net/v/t34.0-12/14608026_2163384620552646_1458491280_n.jpg?oh=82e6eab2a22fb9bbf37f6be3d39ec53e&amp;oe=57F96F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41" cy="342902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8" name="Picture 8" descr="https://scontent-waw1-1.xx.fbcdn.net/v/t34.0-12/14610852_2163384627219312_497226790_n.jpg?oh=8db0a97b1bc2ea6e57a5e4c25a770b8a&amp;oe=57F85C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5" y="2857496"/>
            <a:ext cx="5334005" cy="4000504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214282" y="4071942"/>
            <a:ext cx="3679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Musics</a:t>
            </a:r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444</TotalTime>
  <Words>32</Words>
  <Application>Microsoft Office PowerPoint</Application>
  <PresentationFormat>Pokaz na ekranie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Century Gothic</vt:lpstr>
      <vt:lpstr>Verdana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DYL</dc:creator>
  <cp:lastModifiedBy>Gimnazjum</cp:lastModifiedBy>
  <cp:revision>2</cp:revision>
  <dcterms:created xsi:type="dcterms:W3CDTF">2016-10-06T13:39:44Z</dcterms:created>
  <dcterms:modified xsi:type="dcterms:W3CDTF">2016-10-13T16:35:27Z</dcterms:modified>
</cp:coreProperties>
</file>