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9392"/>
    <a:srgbClr val="072857"/>
    <a:srgbClr val="082C60"/>
    <a:srgbClr val="051634"/>
    <a:srgbClr val="133757"/>
    <a:srgbClr val="47777E"/>
    <a:srgbClr val="092959"/>
    <a:srgbClr val="47717D"/>
    <a:srgbClr val="E3C40B"/>
    <a:srgbClr val="DE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41F2-7A9C-4B2F-B2AF-C5D080C112E4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D5E5-13BE-4586-AEB6-1AFFA09C41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1075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41F2-7A9C-4B2F-B2AF-C5D080C112E4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D5E5-13BE-4586-AEB6-1AFFA09C41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262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41F2-7A9C-4B2F-B2AF-C5D080C112E4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D5E5-13BE-4586-AEB6-1AFFA09C41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504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41F2-7A9C-4B2F-B2AF-C5D080C112E4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D5E5-13BE-4586-AEB6-1AFFA09C41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769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41F2-7A9C-4B2F-B2AF-C5D080C112E4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D5E5-13BE-4586-AEB6-1AFFA09C41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006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41F2-7A9C-4B2F-B2AF-C5D080C112E4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D5E5-13BE-4586-AEB6-1AFFA09C41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208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41F2-7A9C-4B2F-B2AF-C5D080C112E4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D5E5-13BE-4586-AEB6-1AFFA09C41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501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41F2-7A9C-4B2F-B2AF-C5D080C112E4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D5E5-13BE-4586-AEB6-1AFFA09C41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22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41F2-7A9C-4B2F-B2AF-C5D080C112E4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D5E5-13BE-4586-AEB6-1AFFA09C41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034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41F2-7A9C-4B2F-B2AF-C5D080C112E4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D5E5-13BE-4586-AEB6-1AFFA09C41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05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41F2-7A9C-4B2F-B2AF-C5D080C112E4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D5E5-13BE-4586-AEB6-1AFFA09C41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5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541F2-7A9C-4B2F-B2AF-C5D080C112E4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5D5E5-13BE-4586-AEB6-1AFFA09C41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462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94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6949" r="2760" b="2535"/>
          <a:stretch/>
        </p:blipFill>
        <p:spPr>
          <a:xfrm>
            <a:off x="0" y="90152"/>
            <a:ext cx="4855335" cy="6207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" t="375" r="3536" b="-482"/>
          <a:stretch/>
        </p:blipFill>
        <p:spPr>
          <a:xfrm>
            <a:off x="3185454" y="3193960"/>
            <a:ext cx="2727665" cy="2681823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219" y="-203673"/>
            <a:ext cx="6552781" cy="369145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Prostokąt 8"/>
          <p:cNvSpPr/>
          <p:nvPr/>
        </p:nvSpPr>
        <p:spPr>
          <a:xfrm>
            <a:off x="5639219" y="4652602"/>
            <a:ext cx="646720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0" cap="none" spc="0" dirty="0" smtClean="0">
                <a:ln w="0">
                  <a:solidFill>
                    <a:srgbClr val="FFFFFF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Gimnazjum </a:t>
            </a:r>
          </a:p>
          <a:p>
            <a:pPr algn="ctr"/>
            <a:r>
              <a:rPr lang="pl-PL" sz="4000" b="0" cap="none" spc="0" dirty="0" smtClean="0">
                <a:ln w="0">
                  <a:solidFill>
                    <a:srgbClr val="FFFFFF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im. ks</a:t>
            </a:r>
            <a:r>
              <a:rPr lang="pl-PL" sz="4000" dirty="0" smtClean="0">
                <a:ln w="0">
                  <a:solidFill>
                    <a:srgbClr val="FFFFFF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Stanisława Konarskiego </a:t>
            </a:r>
          </a:p>
          <a:p>
            <a:pPr algn="ctr"/>
            <a:r>
              <a:rPr lang="pl-PL" sz="4000" dirty="0" smtClean="0">
                <a:ln w="0">
                  <a:solidFill>
                    <a:srgbClr val="FFFFFF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 Grybowie</a:t>
            </a:r>
            <a:endParaRPr lang="pl-PL" sz="4000" b="0" cap="none" spc="0" dirty="0">
              <a:ln w="0">
                <a:solidFill>
                  <a:srgbClr val="FFFFFF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313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drap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Łącznik prosty 1"/>
          <p:cNvCxnSpPr/>
          <p:nvPr/>
        </p:nvCxnSpPr>
        <p:spPr>
          <a:xfrm>
            <a:off x="6088233" y="-167640"/>
            <a:ext cx="15533" cy="7269480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65784" y="71735"/>
            <a:ext cx="56796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4000" dirty="0" err="1" smtClean="0">
                <a:solidFill>
                  <a:srgbClr val="00B0F0"/>
                </a:solidFill>
                <a:latin typeface="Cooper Black" panose="0208090404030B020404" pitchFamily="18" charset="0"/>
              </a:rPr>
              <a:t>Chemistry</a:t>
            </a:r>
            <a:r>
              <a:rPr lang="pl-PL" sz="40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 </a:t>
            </a:r>
            <a:r>
              <a:rPr lang="pl-PL" sz="4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classroom</a:t>
            </a:r>
            <a:endParaRPr lang="pl-PL" sz="4000" dirty="0" smtClean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654171" y="71735"/>
            <a:ext cx="49139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4000" dirty="0" err="1" smtClean="0">
                <a:solidFill>
                  <a:srgbClr val="00B0F0"/>
                </a:solidFill>
                <a:latin typeface="Cooper Black" panose="0208090404030B020404" pitchFamily="18" charset="0"/>
              </a:rPr>
              <a:t>History</a:t>
            </a:r>
            <a:r>
              <a:rPr lang="pl-PL" sz="40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 </a:t>
            </a:r>
            <a:r>
              <a:rPr lang="pl-PL" sz="4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classroom</a:t>
            </a:r>
            <a:endParaRPr lang="pl-PL" sz="4000" dirty="0" smtClean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1" b="16417"/>
          <a:stretch/>
        </p:blipFill>
        <p:spPr>
          <a:xfrm>
            <a:off x="1824725" y="957620"/>
            <a:ext cx="3882655" cy="219456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8" y="3467100"/>
            <a:ext cx="2347932" cy="3130575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1" t="7306" r="13723" b="21865"/>
          <a:stretch/>
        </p:blipFill>
        <p:spPr>
          <a:xfrm>
            <a:off x="2798408" y="4260890"/>
            <a:ext cx="3032760" cy="227076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" b="7426"/>
          <a:stretch/>
        </p:blipFill>
        <p:spPr>
          <a:xfrm>
            <a:off x="7365555" y="3487405"/>
            <a:ext cx="4588208" cy="311027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2347" r="9513" b="26577"/>
          <a:stretch/>
        </p:blipFill>
        <p:spPr>
          <a:xfrm>
            <a:off x="6446519" y="988100"/>
            <a:ext cx="3886200" cy="216408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121072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08344" y="248802"/>
            <a:ext cx="4664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5400" dirty="0" smtClean="0">
                <a:solidFill>
                  <a:srgbClr val="7030A0"/>
                </a:solidFill>
                <a:latin typeface="Cooper Black" panose="0208090404030B020404" pitchFamily="18" charset="0"/>
              </a:rPr>
              <a:t>IT </a:t>
            </a:r>
            <a:r>
              <a:rPr lang="pl-PL" sz="54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classroom</a:t>
            </a:r>
            <a:endParaRPr lang="pl-PL" sz="5400" dirty="0" smtClean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44" y="2407920"/>
            <a:ext cx="5588000" cy="419100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616" y="280611"/>
            <a:ext cx="5672824" cy="4254618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574924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724645" y="2632055"/>
            <a:ext cx="87427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8000" b="1" cap="none" spc="0" dirty="0" err="1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Thanks</a:t>
            </a:r>
            <a:r>
              <a:rPr lang="pl-PL" sz="8000" b="1" cap="none" spc="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 for </a:t>
            </a:r>
            <a:r>
              <a:rPr lang="pl-PL" sz="8000" b="1" cap="none" spc="0" dirty="0" err="1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watching</a:t>
            </a:r>
            <a:endParaRPr lang="pl-PL" sz="8000" b="1" cap="none" spc="0" dirty="0">
              <a:ln w="12700" cmpd="sng">
                <a:solidFill>
                  <a:srgbClr val="FFC00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877669" y="6030575"/>
            <a:ext cx="40871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Magdalena Sekuła</a:t>
            </a:r>
            <a:endParaRPr lang="pl-PL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8002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crush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940" y="142240"/>
            <a:ext cx="4899660" cy="6532879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t="5800" r="7731" b="11468"/>
          <a:stretch/>
        </p:blipFill>
        <p:spPr>
          <a:xfrm>
            <a:off x="514136" y="3169920"/>
            <a:ext cx="2850023" cy="3505199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379" y="2387599"/>
            <a:ext cx="3101340" cy="413512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2" b="15843"/>
          <a:stretch/>
        </p:blipFill>
        <p:spPr>
          <a:xfrm>
            <a:off x="267833" y="142240"/>
            <a:ext cx="2179320" cy="277259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0" t="24855" r="11167" b="27833"/>
          <a:stretch/>
        </p:blipFill>
        <p:spPr>
          <a:xfrm>
            <a:off x="3107517" y="241599"/>
            <a:ext cx="3695202" cy="1867187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14058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-137160"/>
            <a:ext cx="813816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In </a:t>
            </a:r>
            <a:r>
              <a:rPr lang="pl-PL" sz="4800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our</a:t>
            </a:r>
            <a:r>
              <a:rPr lang="pl-PL" sz="48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 </a:t>
            </a:r>
            <a:r>
              <a:rPr lang="pl-PL" sz="4800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school</a:t>
            </a:r>
            <a:r>
              <a:rPr lang="pl-PL" sz="48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 we </a:t>
            </a:r>
            <a:r>
              <a:rPr lang="pl-PL" sz="4800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learn</a:t>
            </a:r>
            <a:r>
              <a:rPr lang="pl-PL" sz="48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Mathematics</a:t>
            </a:r>
            <a:endParaRPr lang="pl-PL" sz="2400" dirty="0" smtClean="0">
              <a:solidFill>
                <a:schemeClr val="bg1"/>
              </a:solidFill>
              <a:latin typeface="Cooper Black" panose="0208090404030B0204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Polish</a:t>
            </a:r>
            <a:endParaRPr lang="pl-PL" sz="2400" dirty="0" smtClean="0">
              <a:solidFill>
                <a:schemeClr val="bg1"/>
              </a:solidFill>
              <a:latin typeface="Cooper Black" panose="0208090404030B0204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German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Physics</a:t>
            </a:r>
            <a:endParaRPr lang="pl-PL" sz="2400" dirty="0" smtClean="0">
              <a:solidFill>
                <a:schemeClr val="bg1"/>
              </a:solidFill>
              <a:latin typeface="Cooper Black" panose="0208090404030B0204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Biology</a:t>
            </a:r>
            <a:endParaRPr lang="pl-PL" sz="2400" dirty="0" smtClean="0">
              <a:solidFill>
                <a:schemeClr val="bg1"/>
              </a:solidFill>
              <a:latin typeface="Cooper Black" panose="0208090404030B0204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Geography</a:t>
            </a:r>
            <a:endParaRPr lang="pl-PL" sz="2400" dirty="0" smtClean="0">
              <a:solidFill>
                <a:schemeClr val="bg1"/>
              </a:solidFill>
              <a:latin typeface="Cooper Black" panose="0208090404030B0204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Music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err="1">
                <a:solidFill>
                  <a:schemeClr val="bg1"/>
                </a:solidFill>
                <a:latin typeface="Cooper Black" panose="0208090404030B020404" pitchFamily="18" charset="0"/>
              </a:rPr>
              <a:t>Religious</a:t>
            </a:r>
            <a:r>
              <a:rPr lang="pl-PL" sz="2400" dirty="0">
                <a:solidFill>
                  <a:schemeClr val="bg1"/>
                </a:solidFill>
                <a:latin typeface="Cooper Black" panose="0208090404030B020404" pitchFamily="18" charset="0"/>
              </a:rPr>
              <a:t> </a:t>
            </a:r>
            <a:r>
              <a:rPr lang="pl-PL" sz="2400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Education</a:t>
            </a:r>
            <a:endParaRPr lang="pl-PL" sz="2400" dirty="0" smtClean="0">
              <a:solidFill>
                <a:schemeClr val="bg1"/>
              </a:solidFill>
              <a:latin typeface="Cooper Black" panose="0208090404030B0204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Chemistry</a:t>
            </a:r>
            <a:endParaRPr lang="pl-PL" sz="2400" dirty="0" smtClean="0">
              <a:solidFill>
                <a:schemeClr val="bg1"/>
              </a:solidFill>
              <a:latin typeface="Cooper Black" panose="0208090404030B0204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bg1"/>
                </a:solidFill>
                <a:latin typeface="Cooper Black" panose="0208090404030B020404" pitchFamily="18" charset="0"/>
              </a:rPr>
              <a:t>Technical </a:t>
            </a:r>
            <a:r>
              <a:rPr lang="pl-PL" sz="2400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activities</a:t>
            </a:r>
            <a:endParaRPr lang="pl-PL" sz="2400" dirty="0" smtClean="0">
              <a:solidFill>
                <a:schemeClr val="bg1"/>
              </a:solidFill>
              <a:latin typeface="Cooper Black" panose="0208090404030B0204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err="1">
                <a:solidFill>
                  <a:schemeClr val="bg1"/>
                </a:solidFill>
                <a:latin typeface="Cooper Black" panose="0208090404030B020404" pitchFamily="18" charset="0"/>
              </a:rPr>
              <a:t>S</a:t>
            </a:r>
            <a:r>
              <a:rPr lang="pl-PL" sz="2400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ocial</a:t>
            </a:r>
            <a:r>
              <a:rPr lang="pl-PL" sz="2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latin typeface="Cooper Black" panose="0208090404030B020404" pitchFamily="18" charset="0"/>
              </a:rPr>
              <a:t>S</a:t>
            </a:r>
            <a:r>
              <a:rPr lang="pl-PL" sz="2400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tudies</a:t>
            </a:r>
            <a:endParaRPr lang="pl-PL" sz="2400" dirty="0" smtClean="0">
              <a:solidFill>
                <a:schemeClr val="bg1"/>
              </a:solidFill>
              <a:latin typeface="Cooper Black" panose="0208090404030B0204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Education</a:t>
            </a:r>
            <a:r>
              <a:rPr lang="pl-PL" sz="2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 </a:t>
            </a:r>
            <a:r>
              <a:rPr lang="pl-PL" sz="2400" dirty="0">
                <a:solidFill>
                  <a:schemeClr val="bg1"/>
                </a:solidFill>
                <a:latin typeface="Cooper Black" panose="0208090404030B020404" pitchFamily="18" charset="0"/>
              </a:rPr>
              <a:t>for </a:t>
            </a:r>
            <a:r>
              <a:rPr lang="pl-PL" sz="2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Family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History</a:t>
            </a:r>
            <a:endParaRPr lang="pl-PL" sz="2400" dirty="0" smtClean="0">
              <a:solidFill>
                <a:schemeClr val="bg1"/>
              </a:solidFill>
              <a:latin typeface="Cooper Black" panose="0208090404030B0204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IT</a:t>
            </a:r>
          </a:p>
          <a:p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880" y="543560"/>
            <a:ext cx="4358640" cy="5811520"/>
          </a:xfrm>
          <a:prstGeom prst="rect">
            <a:avLst/>
          </a:prstGeom>
          <a:ln w="149225">
            <a:solidFill>
              <a:schemeClr val="bg1"/>
            </a:solidFill>
          </a:ln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711293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fractur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49482" y="719242"/>
            <a:ext cx="46722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Mathematics</a:t>
            </a:r>
            <a:endParaRPr lang="pl-PL" sz="5400" dirty="0" smtClean="0">
              <a:solidFill>
                <a:schemeClr val="accent4">
                  <a:lumMod val="60000"/>
                  <a:lumOff val="40000"/>
                </a:schemeClr>
              </a:solidFill>
              <a:latin typeface="Cooper Black" panose="0208090404030B020404" pitchFamily="18" charset="0"/>
            </a:endParaRPr>
          </a:p>
          <a:p>
            <a:pPr algn="ctr"/>
            <a:r>
              <a:rPr lang="pl-PL" sz="540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l-PL" sz="5400" dirty="0" err="1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classroom</a:t>
            </a:r>
            <a:endParaRPr lang="pl-PL" sz="5400" dirty="0" smtClean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9" r="4022"/>
          <a:stretch/>
        </p:blipFill>
        <p:spPr>
          <a:xfrm>
            <a:off x="249482" y="2678806"/>
            <a:ext cx="4422759" cy="2915562"/>
          </a:xfrm>
          <a:prstGeom prst="rect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</p:pic>
      <p:cxnSp>
        <p:nvCxnSpPr>
          <p:cNvPr id="9" name="Łącznik prosty 8"/>
          <p:cNvCxnSpPr/>
          <p:nvPr/>
        </p:nvCxnSpPr>
        <p:spPr>
          <a:xfrm>
            <a:off x="5085685" y="-270671"/>
            <a:ext cx="15533" cy="7269480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3" r="10656"/>
          <a:stretch/>
        </p:blipFill>
        <p:spPr>
          <a:xfrm>
            <a:off x="5335167" y="1333307"/>
            <a:ext cx="3973233" cy="2989039"/>
          </a:xfrm>
          <a:prstGeom prst="rect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7" name="Obraz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10915"/>
          <a:stretch/>
        </p:blipFill>
        <p:spPr>
          <a:xfrm>
            <a:off x="7946763" y="3886199"/>
            <a:ext cx="4063523" cy="2800415"/>
          </a:xfrm>
          <a:prstGeom prst="rect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18" name="Prostokąt 17"/>
          <p:cNvSpPr/>
          <p:nvPr/>
        </p:nvSpPr>
        <p:spPr>
          <a:xfrm>
            <a:off x="5483114" y="257577"/>
            <a:ext cx="6063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5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Polish</a:t>
            </a:r>
            <a:r>
              <a:rPr lang="pl-PL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 </a:t>
            </a:r>
            <a:r>
              <a:rPr lang="pl-PL" sz="5400" dirty="0" err="1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classroom</a:t>
            </a:r>
            <a:endParaRPr lang="pl-PL" sz="5400" dirty="0" smtClean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632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>
            <a:off x="5124526" y="-213360"/>
            <a:ext cx="15533" cy="7269480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/>
          <p:cNvSpPr/>
          <p:nvPr/>
        </p:nvSpPr>
        <p:spPr>
          <a:xfrm>
            <a:off x="151470" y="180613"/>
            <a:ext cx="48901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4000" dirty="0" smtClean="0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</a:rPr>
              <a:t>English </a:t>
            </a:r>
            <a:r>
              <a:rPr lang="pl-PL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classroom</a:t>
            </a:r>
            <a:endParaRPr lang="pl-PL" sz="4000" dirty="0" smtClean="0">
              <a:solidFill>
                <a:schemeClr val="accent1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454202" y="180613"/>
            <a:ext cx="50172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4000" dirty="0" smtClean="0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</a:rPr>
              <a:t>German </a:t>
            </a:r>
            <a:r>
              <a:rPr lang="pl-PL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classroom</a:t>
            </a:r>
            <a:endParaRPr lang="pl-PL" sz="4000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4000" dirty="0" smtClean="0">
              <a:solidFill>
                <a:schemeClr val="accent1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8" y="2738421"/>
            <a:ext cx="2924861" cy="3899815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0" b="25163"/>
          <a:stretch/>
        </p:blipFill>
        <p:spPr>
          <a:xfrm>
            <a:off x="355752" y="1018332"/>
            <a:ext cx="4347324" cy="1521564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1"/>
          <a:stretch/>
        </p:blipFill>
        <p:spPr>
          <a:xfrm>
            <a:off x="5473213" y="1292910"/>
            <a:ext cx="4450152" cy="2891021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" t="2117" r="3861" b="4856"/>
          <a:stretch/>
        </p:blipFill>
        <p:spPr>
          <a:xfrm>
            <a:off x="10256520" y="888499"/>
            <a:ext cx="1752600" cy="2371725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86"/>
          <a:stretch/>
        </p:blipFill>
        <p:spPr>
          <a:xfrm>
            <a:off x="8243749" y="4500043"/>
            <a:ext cx="3765371" cy="2138193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18093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6088233" y="0"/>
            <a:ext cx="15533" cy="7269480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ostokąt 3"/>
          <p:cNvSpPr/>
          <p:nvPr/>
        </p:nvSpPr>
        <p:spPr>
          <a:xfrm>
            <a:off x="3006996" y="1289309"/>
            <a:ext cx="280384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4000" dirty="0" err="1" smtClean="0">
                <a:solidFill>
                  <a:srgbClr val="C00000"/>
                </a:solidFill>
                <a:latin typeface="Cooper Black" panose="0208090404030B020404" pitchFamily="18" charset="0"/>
              </a:rPr>
              <a:t>Physics</a:t>
            </a:r>
            <a:r>
              <a:rPr lang="pl-PL" sz="4000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 </a:t>
            </a:r>
            <a:endParaRPr lang="pl-PL" sz="4000" dirty="0" smtClean="0">
              <a:solidFill>
                <a:srgbClr val="C00000"/>
              </a:solidFill>
              <a:latin typeface="Cooper Black" panose="0208090404030B020404" pitchFamily="18" charset="0"/>
            </a:endParaRPr>
          </a:p>
          <a:p>
            <a:r>
              <a:rPr lang="pl-PL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classroom</a:t>
            </a:r>
            <a:endParaRPr lang="pl-PL" sz="400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4000" dirty="0" smtClean="0">
              <a:solidFill>
                <a:srgbClr val="C00000"/>
              </a:solidFill>
              <a:latin typeface="Cooper Black" panose="0208090404030B0204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381159" y="18157"/>
            <a:ext cx="49037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4000" dirty="0" err="1" smtClean="0">
                <a:solidFill>
                  <a:srgbClr val="C00000"/>
                </a:solidFill>
                <a:latin typeface="Cooper Black" panose="0208090404030B020404" pitchFamily="18" charset="0"/>
              </a:rPr>
              <a:t>Biology</a:t>
            </a:r>
            <a:r>
              <a:rPr lang="pl-PL" sz="4000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 </a:t>
            </a:r>
            <a:r>
              <a:rPr lang="pl-PL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classroom</a:t>
            </a:r>
            <a:endParaRPr lang="pl-PL" sz="400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4000" dirty="0" smtClean="0">
              <a:solidFill>
                <a:srgbClr val="C00000"/>
              </a:solidFill>
              <a:latin typeface="Cooper Black" panose="0208090404030B020404" pitchFamily="18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" t="363"/>
          <a:stretch/>
        </p:blipFill>
        <p:spPr>
          <a:xfrm>
            <a:off x="6381159" y="838199"/>
            <a:ext cx="2316480" cy="4693921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2" r="29405"/>
          <a:stretch/>
        </p:blipFill>
        <p:spPr>
          <a:xfrm>
            <a:off x="10033951" y="809635"/>
            <a:ext cx="1643529" cy="472248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55"/>
          <a:stretch/>
        </p:blipFill>
        <p:spPr>
          <a:xfrm>
            <a:off x="8253866" y="3581400"/>
            <a:ext cx="2062864" cy="3078481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" r="15447"/>
          <a:stretch/>
        </p:blipFill>
        <p:spPr>
          <a:xfrm>
            <a:off x="176672" y="838199"/>
            <a:ext cx="2377440" cy="36576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083" b="3174"/>
          <a:stretch/>
        </p:blipFill>
        <p:spPr>
          <a:xfrm>
            <a:off x="1250442" y="3855720"/>
            <a:ext cx="4663628" cy="2804161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855091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6088233" y="0"/>
            <a:ext cx="15533" cy="7269480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ostokąt 3"/>
          <p:cNvSpPr/>
          <p:nvPr/>
        </p:nvSpPr>
        <p:spPr>
          <a:xfrm>
            <a:off x="108754" y="5397752"/>
            <a:ext cx="57776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4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Geography</a:t>
            </a:r>
            <a:r>
              <a:rPr lang="pl-PL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 </a:t>
            </a:r>
            <a:r>
              <a:rPr lang="pl-PL" sz="4000" dirty="0" err="1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classroom</a:t>
            </a:r>
            <a:endParaRPr lang="pl-PL" sz="4000" dirty="0" smtClean="0">
              <a:ln w="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921665" y="104535"/>
            <a:ext cx="40296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Art. </a:t>
            </a:r>
            <a:r>
              <a:rPr lang="pl-PL" sz="4000" dirty="0" err="1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classroom</a:t>
            </a:r>
            <a:endParaRPr lang="pl-PL" sz="4000" dirty="0" smtClean="0">
              <a:ln w="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55" y="1021778"/>
            <a:ext cx="4907280" cy="3680460"/>
          </a:xfrm>
          <a:prstGeom prst="rect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8" b="14906"/>
          <a:stretch/>
        </p:blipFill>
        <p:spPr>
          <a:xfrm>
            <a:off x="6518836" y="1314927"/>
            <a:ext cx="4907280" cy="2712720"/>
          </a:xfrm>
          <a:prstGeom prst="rect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3"/>
          <a:stretch/>
        </p:blipFill>
        <p:spPr>
          <a:xfrm>
            <a:off x="8221832" y="4027647"/>
            <a:ext cx="3619354" cy="2488585"/>
          </a:xfrm>
          <a:prstGeom prst="rect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91650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10197" y="355580"/>
            <a:ext cx="108970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oper Black" panose="0208090404030B020404" pitchFamily="18" charset="0"/>
              </a:rPr>
              <a:t>Religious</a:t>
            </a:r>
            <a:r>
              <a:rPr lang="pl-PL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oper Black" panose="0208090404030B020404" pitchFamily="18" charset="0"/>
              </a:rPr>
              <a:t> </a:t>
            </a:r>
            <a:r>
              <a:rPr lang="pl-PL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oper Black" panose="0208090404030B020404" pitchFamily="18" charset="0"/>
              </a:rPr>
              <a:t>Education</a:t>
            </a:r>
            <a:r>
              <a:rPr lang="pl-PL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oper Black" panose="0208090404030B020404" pitchFamily="18" charset="0"/>
              </a:rPr>
              <a:t> and Music</a:t>
            </a:r>
          </a:p>
          <a:p>
            <a:pPr algn="ctr"/>
            <a:r>
              <a:rPr lang="pl-PL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oper Black" panose="0208090404030B020404" pitchFamily="18" charset="0"/>
              </a:rPr>
              <a:t> </a:t>
            </a:r>
            <a:r>
              <a:rPr lang="pl-PL" sz="5400" dirty="0" err="1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classroom</a:t>
            </a:r>
            <a:endParaRPr lang="pl-PL" sz="5400" dirty="0" smtClean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7" t="16783" b="23776"/>
          <a:stretch/>
        </p:blipFill>
        <p:spPr>
          <a:xfrm>
            <a:off x="286426" y="3429000"/>
            <a:ext cx="6104982" cy="2994660"/>
          </a:xfrm>
          <a:prstGeom prst="rect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3" t="10847" r="2542" b="20339"/>
          <a:stretch/>
        </p:blipFill>
        <p:spPr>
          <a:xfrm>
            <a:off x="6690360" y="2316480"/>
            <a:ext cx="5090160" cy="3093720"/>
          </a:xfrm>
          <a:prstGeom prst="rect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68763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306096" y="5243461"/>
            <a:ext cx="219643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600" dirty="0" err="1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G</a:t>
            </a:r>
            <a:r>
              <a:rPr lang="pl-PL" sz="6600" b="0" cap="none" spc="0" dirty="0" err="1" smtClean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ym</a:t>
            </a:r>
            <a:endParaRPr lang="pl-PL" sz="6600" b="0" cap="none" spc="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91" y="340930"/>
            <a:ext cx="4627004" cy="6169339"/>
          </a:xfrm>
          <a:prstGeom prst="rect">
            <a:avLst/>
          </a:prstGeom>
          <a:ln w="76200">
            <a:solidFill>
              <a:srgbClr val="7E9392"/>
            </a:solidFill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56" y="608525"/>
            <a:ext cx="5417714" cy="4063285"/>
          </a:xfrm>
          <a:prstGeom prst="rect">
            <a:avLst/>
          </a:prstGeom>
          <a:ln w="76200">
            <a:solidFill>
              <a:srgbClr val="7E9392"/>
            </a:solidFill>
          </a:ln>
        </p:spPr>
      </p:pic>
    </p:spTree>
    <p:extLst>
      <p:ext uri="{BB962C8B-B14F-4D97-AF65-F5344CB8AC3E}">
        <p14:creationId xmlns:p14="http://schemas.microsoft.com/office/powerpoint/2010/main" val="757881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74</Words>
  <Application>Microsoft Office PowerPoint</Application>
  <PresentationFormat>Panoramiczny</PresentationFormat>
  <Paragraphs>39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Cooper Black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</dc:creator>
  <cp:lastModifiedBy>Magda</cp:lastModifiedBy>
  <cp:revision>16</cp:revision>
  <dcterms:created xsi:type="dcterms:W3CDTF">2016-10-02T17:22:13Z</dcterms:created>
  <dcterms:modified xsi:type="dcterms:W3CDTF">2016-10-04T17:01:18Z</dcterms:modified>
</cp:coreProperties>
</file>