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61" r:id="rId6"/>
    <p:sldId id="259"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02" autoAdjust="0"/>
    <p:restoredTop sz="94660"/>
  </p:normalViewPr>
  <p:slideViewPr>
    <p:cSldViewPr>
      <p:cViewPr varScale="1">
        <p:scale>
          <a:sx n="65" d="100"/>
          <a:sy n="65" d="100"/>
        </p:scale>
        <p:origin x="-10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BD2FC02-F40D-43E5-B57D-568D625F772A}" type="datetimeFigureOut">
              <a:rPr lang="pl-PL" smtClean="0"/>
              <a:t>2016-12-18</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DFDA49A-EE69-49EE-AC03-4E4A20863E9B}"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0BD2FC02-F40D-43E5-B57D-568D625F772A}" type="datetimeFigureOut">
              <a:rPr lang="pl-PL" smtClean="0"/>
              <a:t>2016-12-18</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DFDA49A-EE69-49EE-AC03-4E4A20863E9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BD2FC02-F40D-43E5-B57D-568D625F772A}" type="datetimeFigureOut">
              <a:rPr lang="pl-PL" smtClean="0"/>
              <a:t>2016-12-18</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EDFDA49A-EE69-49EE-AC03-4E4A20863E9B}"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0BD2FC02-F40D-43E5-B57D-568D625F772A}" type="datetimeFigureOut">
              <a:rPr lang="pl-PL" smtClean="0"/>
              <a:t>2016-12-18</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DFDA49A-EE69-49EE-AC03-4E4A20863E9B}"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0BD2FC02-F40D-43E5-B57D-568D625F772A}" type="datetimeFigureOut">
              <a:rPr lang="pl-PL" smtClean="0"/>
              <a:t>2016-12-18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DFDA49A-EE69-49EE-AC03-4E4A20863E9B}" type="slidenum">
              <a:rPr lang="pl-PL" smtClean="0"/>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BD2FC02-F40D-43E5-B57D-568D625F772A}" type="datetimeFigureOut">
              <a:rPr lang="pl-PL" smtClean="0"/>
              <a:t>2016-12-18</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DFDA49A-EE69-49EE-AC03-4E4A20863E9B}"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sp>
        <p:nvSpPr>
          <p:cNvPr id="4" name="Prostokąt 3"/>
          <p:cNvSpPr/>
          <p:nvPr/>
        </p:nvSpPr>
        <p:spPr>
          <a:xfrm>
            <a:off x="571472" y="2928934"/>
            <a:ext cx="7969618"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pl-PL"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Maria Skłodowska-Curie</a:t>
            </a:r>
            <a:endParaRPr lang="pl-PL"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300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Znalezione obrazy dla zapytania maria skłodowska curie"/>
          <p:cNvPicPr>
            <a:picLocks noChangeAspect="1" noChangeArrowheads="1"/>
          </p:cNvPicPr>
          <p:nvPr/>
        </p:nvPicPr>
        <p:blipFill>
          <a:blip r:embed="rId2"/>
          <a:srcRect/>
          <a:stretch>
            <a:fillRect/>
          </a:stretch>
        </p:blipFill>
        <p:spPr bwMode="auto">
          <a:xfrm>
            <a:off x="500034" y="1214422"/>
            <a:ext cx="3929090" cy="4232301"/>
          </a:xfrm>
          <a:prstGeom prst="rect">
            <a:avLst/>
          </a:prstGeom>
          <a:noFill/>
        </p:spPr>
      </p:pic>
      <p:sp>
        <p:nvSpPr>
          <p:cNvPr id="5" name="pole tekstowe 4"/>
          <p:cNvSpPr txBox="1"/>
          <p:nvPr/>
        </p:nvSpPr>
        <p:spPr>
          <a:xfrm>
            <a:off x="4071934" y="2571744"/>
            <a:ext cx="4000528" cy="1661993"/>
          </a:xfrm>
          <a:prstGeom prst="rect">
            <a:avLst/>
          </a:prstGeom>
          <a:noFill/>
        </p:spPr>
        <p:txBody>
          <a:bodyPr wrap="square" rtlCol="0">
            <a:spAutoFit/>
          </a:bodyPr>
          <a:lstStyle/>
          <a:p>
            <a:r>
              <a:rPr lang="pl-PL" sz="2800" dirty="0" smtClean="0"/>
              <a:t>‘’Niczego </a:t>
            </a:r>
            <a:r>
              <a:rPr lang="pl-PL" sz="2800" dirty="0"/>
              <a:t>w życiu nie należy się bać, należy to tylko zrozumieć</a:t>
            </a:r>
            <a:r>
              <a:rPr lang="pl-PL" sz="2800" dirty="0" smtClean="0"/>
              <a:t>.’’</a:t>
            </a:r>
          </a:p>
          <a:p>
            <a:pPr algn="r"/>
            <a:r>
              <a:rPr lang="pl-PL" i="1" dirty="0" smtClean="0"/>
              <a:t>Maria </a:t>
            </a:r>
            <a:r>
              <a:rPr lang="pl-PL" i="1" dirty="0"/>
              <a:t>S</a:t>
            </a:r>
            <a:r>
              <a:rPr lang="pl-PL" i="1" dirty="0" smtClean="0"/>
              <a:t>kłodowska Curie</a:t>
            </a:r>
            <a:endParaRPr lang="pl-PL" i="1" dirty="0"/>
          </a:p>
        </p:txBody>
      </p:sp>
    </p:spTree>
  </p:cSld>
  <p:clrMapOvr>
    <a:masterClrMapping/>
  </p:clrMapOvr>
  <p:transition advTm="2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afterEffect">
                                  <p:stCondLst>
                                    <p:cond delay="0"/>
                                  </p:stCondLst>
                                  <p:childTnLst>
                                    <p:set>
                                      <p:cBhvr>
                                        <p:cTn id="6" dur="1" fill="hold">
                                          <p:stCondLst>
                                            <p:cond delay="0"/>
                                          </p:stCondLst>
                                        </p:cTn>
                                        <p:tgtEl>
                                          <p:spTgt spid="27650"/>
                                        </p:tgtEl>
                                        <p:attrNameLst>
                                          <p:attrName>style.visibility</p:attrName>
                                        </p:attrNameLst>
                                      </p:cBhvr>
                                      <p:to>
                                        <p:strVal val="visible"/>
                                      </p:to>
                                    </p:set>
                                    <p:anim from="(-#ppt_w/2)" to="(#ppt_x)" calcmode="lin" valueType="num">
                                      <p:cBhvr>
                                        <p:cTn id="7" dur="600" fill="hold">
                                          <p:stCondLst>
                                            <p:cond delay="0"/>
                                          </p:stCondLst>
                                        </p:cTn>
                                        <p:tgtEl>
                                          <p:spTgt spid="27650"/>
                                        </p:tgtEl>
                                        <p:attrNameLst>
                                          <p:attrName>ppt_x</p:attrName>
                                        </p:attrNameLst>
                                      </p:cBhvr>
                                    </p:anim>
                                    <p:anim from="0" to="-1.0" calcmode="lin" valueType="num">
                                      <p:cBhvr>
                                        <p:cTn id="8" dur="200" decel="50000" autoRev="1" fill="hold">
                                          <p:stCondLst>
                                            <p:cond delay="600"/>
                                          </p:stCondLst>
                                        </p:cTn>
                                        <p:tgtEl>
                                          <p:spTgt spid="27650"/>
                                        </p:tgtEl>
                                        <p:attrNameLst>
                                          <p:attrName>xshear</p:attrName>
                                        </p:attrNameLst>
                                      </p:cBhvr>
                                    </p:anim>
                                    <p:animScale>
                                      <p:cBhvr>
                                        <p:cTn id="9" dur="200" decel="100000" autoRev="1" fill="hold">
                                          <p:stCondLst>
                                            <p:cond delay="600"/>
                                          </p:stCondLst>
                                        </p:cTn>
                                        <p:tgtEl>
                                          <p:spTgt spid="27650"/>
                                        </p:tgtEl>
                                      </p:cBhvr>
                                      <p:from x="100000" y="100000"/>
                                      <p:to x="80000" y="100000"/>
                                    </p:animScale>
                                    <p:anim by="(#ppt_h/3+#ppt_w*0.1)" calcmode="lin" valueType="num">
                                      <p:cBhvr additive="sum">
                                        <p:cTn id="10" dur="200" decel="100000" autoRev="1" fill="hold">
                                          <p:stCondLst>
                                            <p:cond delay="600"/>
                                          </p:stCondLst>
                                        </p:cTn>
                                        <p:tgtEl>
                                          <p:spTgt spid="27650"/>
                                        </p:tgtEl>
                                        <p:attrNameLst>
                                          <p:attrName>ppt_x</p:attrName>
                                        </p:attrNameLst>
                                      </p:cBhvr>
                                    </p:anim>
                                  </p:childTnLst>
                                </p:cTn>
                              </p:par>
                            </p:childTnLst>
                          </p:cTn>
                        </p:par>
                        <p:par>
                          <p:cTn id="11" fill="hold">
                            <p:stCondLst>
                              <p:cond delay="1000"/>
                            </p:stCondLst>
                            <p:childTnLst>
                              <p:par>
                                <p:cTn id="12" presetID="40" presetClass="entr" presetSubtype="0" fill="hold" grpId="0" nodeType="after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1"/>
                                          </p:val>
                                        </p:tav>
                                        <p:tav tm="100000">
                                          <p:val>
                                            <p:strVal val="#ppt_x"/>
                                          </p:val>
                                        </p:tav>
                                      </p:tavLst>
                                    </p:anim>
                                    <p:anim calcmode="lin" valueType="num">
                                      <p:cBhvr>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28728" y="2571744"/>
            <a:ext cx="5929354" cy="1569660"/>
          </a:xfrm>
          <a:prstGeom prst="rect">
            <a:avLst/>
          </a:prstGeom>
        </p:spPr>
        <p:txBody>
          <a:bodyPr wrap="square">
            <a:spAutoFit/>
          </a:bodyPr>
          <a:lstStyle/>
          <a:p>
            <a:r>
              <a:rPr lang="en-US" sz="3200" dirty="0">
                <a:latin typeface="Times New Roman" pitchFamily="18" charset="0"/>
                <a:cs typeface="Times New Roman" pitchFamily="18" charset="0"/>
              </a:rPr>
              <a:t>Maria </a:t>
            </a:r>
            <a:r>
              <a:rPr lang="en-US" sz="3200" dirty="0" err="1">
                <a:latin typeface="Times New Roman" pitchFamily="18" charset="0"/>
                <a:cs typeface="Times New Roman" pitchFamily="18" charset="0"/>
              </a:rPr>
              <a:t>Skłodowska</a:t>
            </a:r>
            <a:r>
              <a:rPr lang="en-US" sz="3200" dirty="0">
                <a:latin typeface="Times New Roman" pitchFamily="18" charset="0"/>
                <a:cs typeface="Times New Roman" pitchFamily="18" charset="0"/>
              </a:rPr>
              <a:t>- Curie was the first woman, who was awarded the Nobel Prize in Physics in 1902.</a:t>
            </a:r>
            <a:endParaRPr lang="pl-PL" sz="3200" dirty="0">
              <a:latin typeface="Times New Roman" pitchFamily="18" charset="0"/>
              <a:cs typeface="Times New Roman" pitchFamily="18" charset="0"/>
            </a:endParaRPr>
          </a:p>
        </p:txBody>
      </p:sp>
    </p:spTree>
  </p:cSld>
  <p:clrMapOvr>
    <a:masterClrMapping/>
  </p:clrMapOvr>
  <p:transition advTm="3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57224" y="1357298"/>
            <a:ext cx="6572296" cy="3970318"/>
          </a:xfrm>
          <a:prstGeom prst="rect">
            <a:avLst/>
          </a:prstGeom>
        </p:spPr>
        <p:txBody>
          <a:bodyPr wrap="square">
            <a:spAutoFit/>
          </a:bodyPr>
          <a:lstStyle/>
          <a:p>
            <a:r>
              <a:rPr lang="en-US" dirty="0" smtClean="0">
                <a:latin typeface="Times New Roman" pitchFamily="18" charset="0"/>
                <a:cs typeface="Times New Roman" pitchFamily="18" charset="0"/>
              </a:rPr>
              <a:t>Maria </a:t>
            </a:r>
            <a:r>
              <a:rPr lang="en-US" dirty="0" err="1" smtClean="0">
                <a:latin typeface="Times New Roman" pitchFamily="18" charset="0"/>
                <a:cs typeface="Times New Roman" pitchFamily="18" charset="0"/>
              </a:rPr>
              <a:t>Skłodowska</a:t>
            </a:r>
            <a:r>
              <a:rPr lang="en-US" dirty="0" smtClean="0">
                <a:latin typeface="Times New Roman" pitchFamily="18" charset="0"/>
                <a:cs typeface="Times New Roman" pitchFamily="18" charset="0"/>
              </a:rPr>
              <a:t>- Curie was the first woman, who was awarded the Nobel Prize in Physics in 1902. Maria </a:t>
            </a:r>
            <a:r>
              <a:rPr lang="en-US" dirty="0" err="1" smtClean="0">
                <a:latin typeface="Times New Roman" pitchFamily="18" charset="0"/>
                <a:cs typeface="Times New Roman" pitchFamily="18" charset="0"/>
              </a:rPr>
              <a:t>Skłodowska</a:t>
            </a:r>
            <a:r>
              <a:rPr lang="en-US" dirty="0" smtClean="0">
                <a:latin typeface="Times New Roman" pitchFamily="18" charset="0"/>
                <a:cs typeface="Times New Roman" pitchFamily="18" charset="0"/>
              </a:rPr>
              <a:t>- Curie was the first woman, who was awarded the Nobel Prize in Physics in 1902. She got it together with her husband and Henri Becquerel for the discovery of radioactivity. She worked in Paris, together with her husband- Pierre Curie. In 1906 she got a job as a lecturer at the Sorbonne University. She was the woman lecturing there. In 1911 </a:t>
            </a:r>
            <a:r>
              <a:rPr lang="en-US" dirty="0" err="1" smtClean="0">
                <a:latin typeface="Times New Roman" pitchFamily="18" charset="0"/>
                <a:cs typeface="Times New Roman" pitchFamily="18" charset="0"/>
              </a:rPr>
              <a:t>Skłodowska</a:t>
            </a:r>
            <a:r>
              <a:rPr lang="en-US" dirty="0" smtClean="0">
                <a:latin typeface="Times New Roman" pitchFamily="18" charset="0"/>
                <a:cs typeface="Times New Roman" pitchFamily="18" charset="0"/>
              </a:rPr>
              <a:t> was once again awarded the Nobel Prize- this time in chemistry. She managed to discover and isolate two chemical components- radium and pollen. Up till now, no one else was awarded the Nobel Prize twice. To make things more unbelievable, her daughter- Irene Joliot- Curie, also got the Nobel Prize in Chemistry in 1935. </a:t>
            </a:r>
            <a:r>
              <a:rPr lang="en-US" dirty="0" err="1" smtClean="0">
                <a:latin typeface="Times New Roman" pitchFamily="18" charset="0"/>
                <a:cs typeface="Times New Roman" pitchFamily="18" charset="0"/>
              </a:rPr>
              <a:t>Skłodowska</a:t>
            </a:r>
            <a:r>
              <a:rPr lang="en-US" dirty="0" smtClean="0">
                <a:latin typeface="Times New Roman" pitchFamily="18" charset="0"/>
                <a:cs typeface="Times New Roman" pitchFamily="18" charset="0"/>
              </a:rPr>
              <a:t> is remembered as very wise, hard-working and extremely successful in her work person.</a:t>
            </a:r>
            <a:endParaRPr lang="pl-PL" dirty="0">
              <a:latin typeface="Times New Roman" pitchFamily="18" charset="0"/>
              <a:cs typeface="Times New Roman" pitchFamily="18" charset="0"/>
            </a:endParaRPr>
          </a:p>
        </p:txBody>
      </p:sp>
    </p:spTree>
  </p:cSld>
  <p:clrMapOvr>
    <a:masterClrMapping/>
  </p:clrMapOvr>
  <p:transition advClick="0" advTm="400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1"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57224" y="1500174"/>
            <a:ext cx="6572296" cy="523220"/>
          </a:xfrm>
          <a:prstGeom prst="rect">
            <a:avLst/>
          </a:prstGeom>
        </p:spPr>
        <p:txBody>
          <a:bodyPr wrap="square">
            <a:spAutoFit/>
          </a:bodyPr>
          <a:lstStyle/>
          <a:p>
            <a:r>
              <a:rPr lang="en-US" sz="2800" dirty="0" smtClean="0">
                <a:latin typeface="Times New Roman" pitchFamily="18" charset="0"/>
                <a:cs typeface="Times New Roman" pitchFamily="18" charset="0"/>
              </a:rPr>
              <a:t>chemical components- radium and pollen</a:t>
            </a:r>
            <a:endParaRPr lang="pl-PL" sz="2800" dirty="0">
              <a:latin typeface="Times New Roman" pitchFamily="18" charset="0"/>
              <a:cs typeface="Times New Roman" pitchFamily="18" charset="0"/>
            </a:endParaRPr>
          </a:p>
        </p:txBody>
      </p:sp>
      <p:pic>
        <p:nvPicPr>
          <p:cNvPr id="33794" name="Picture 2" descr="Znalezione obrazy dla zapytania rad i polon"/>
          <p:cNvPicPr>
            <a:picLocks noChangeAspect="1" noChangeArrowheads="1"/>
          </p:cNvPicPr>
          <p:nvPr/>
        </p:nvPicPr>
        <p:blipFill>
          <a:blip r:embed="rId2"/>
          <a:srcRect/>
          <a:stretch>
            <a:fillRect/>
          </a:stretch>
        </p:blipFill>
        <p:spPr bwMode="auto">
          <a:xfrm>
            <a:off x="-642974" y="3000372"/>
            <a:ext cx="6096000" cy="2381250"/>
          </a:xfrm>
          <a:prstGeom prst="rect">
            <a:avLst/>
          </a:prstGeom>
          <a:noFill/>
        </p:spPr>
      </p:pic>
      <p:pic>
        <p:nvPicPr>
          <p:cNvPr id="33796" name="Picture 4" descr="Podobny obraz"/>
          <p:cNvPicPr>
            <a:picLocks noChangeAspect="1" noChangeArrowheads="1"/>
          </p:cNvPicPr>
          <p:nvPr/>
        </p:nvPicPr>
        <p:blipFill>
          <a:blip r:embed="rId3"/>
          <a:srcRect/>
          <a:stretch>
            <a:fillRect/>
          </a:stretch>
        </p:blipFill>
        <p:spPr bwMode="auto">
          <a:xfrm>
            <a:off x="5000628" y="2786058"/>
            <a:ext cx="2738448" cy="2738450"/>
          </a:xfrm>
          <a:prstGeom prst="rect">
            <a:avLst/>
          </a:prstGeom>
          <a:noFill/>
        </p:spPr>
      </p:pic>
    </p:spTree>
  </p:cSld>
  <p:clrMapOvr>
    <a:masterClrMapping/>
  </p:clrMapOvr>
  <p:transition advTm="300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after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wheel(4)">
                                      <p:cBhvr>
                                        <p:cTn id="7" dur="2000"/>
                                        <p:tgtEl>
                                          <p:spTgt spid="33794"/>
                                        </p:tgtEl>
                                      </p:cBhvr>
                                    </p:animEffect>
                                  </p:childTnLst>
                                </p:cTn>
                              </p:par>
                            </p:childTnLst>
                          </p:cTn>
                        </p:par>
                        <p:par>
                          <p:cTn id="8" fill="hold">
                            <p:stCondLst>
                              <p:cond delay="2000"/>
                            </p:stCondLst>
                            <p:childTnLst>
                              <p:par>
                                <p:cTn id="9" presetID="21" presetClass="entr" presetSubtype="4" fill="hold" nodeType="afterEffect">
                                  <p:stCondLst>
                                    <p:cond delay="0"/>
                                  </p:stCondLst>
                                  <p:childTnLst>
                                    <p:set>
                                      <p:cBhvr>
                                        <p:cTn id="10" dur="1" fill="hold">
                                          <p:stCondLst>
                                            <p:cond delay="0"/>
                                          </p:stCondLst>
                                        </p:cTn>
                                        <p:tgtEl>
                                          <p:spTgt spid="33796"/>
                                        </p:tgtEl>
                                        <p:attrNameLst>
                                          <p:attrName>style.visibility</p:attrName>
                                        </p:attrNameLst>
                                      </p:cBhvr>
                                      <p:to>
                                        <p:strVal val="visible"/>
                                      </p:to>
                                    </p:set>
                                    <p:animEffect transition="in" filter="wheel(4)">
                                      <p:cBhvr>
                                        <p:cTn id="11" dur="2000"/>
                                        <p:tgtEl>
                                          <p:spTgt spid="33796"/>
                                        </p:tgtEl>
                                      </p:cBhvr>
                                    </p:animEffect>
                                  </p:childTnLst>
                                </p:cTn>
                              </p:par>
                            </p:childTnLst>
                          </p:cTn>
                        </p:par>
                        <p:par>
                          <p:cTn id="12" fill="hold">
                            <p:stCondLst>
                              <p:cond delay="4000"/>
                            </p:stCondLst>
                            <p:childTnLst>
                              <p:par>
                                <p:cTn id="13" presetID="41" presetClass="entr" presetSubtype="0" fill="hold" grpId="1" nodeType="after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 calcmode="lin" valueType="num">
                                      <p:cBhvr>
                                        <p:cTn id="17"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43042" y="1571612"/>
            <a:ext cx="5786462" cy="2862322"/>
          </a:xfrm>
          <a:prstGeom prst="rect">
            <a:avLst/>
          </a:prstGeom>
        </p:spPr>
        <p:txBody>
          <a:bodyPr wrap="square">
            <a:spAutoFit/>
          </a:bodyPr>
          <a:lstStyle/>
          <a:p>
            <a:r>
              <a:rPr lang="pl-PL" sz="3600" dirty="0" smtClean="0">
                <a:latin typeface="Times New Roman" pitchFamily="18" charset="0"/>
                <a:cs typeface="Times New Roman" pitchFamily="18" charset="0"/>
              </a:rPr>
              <a:t>On 4 </a:t>
            </a:r>
            <a:r>
              <a:rPr lang="pl-PL" sz="3600" dirty="0" err="1" smtClean="0">
                <a:latin typeface="Times New Roman" pitchFamily="18" charset="0"/>
                <a:cs typeface="Times New Roman" pitchFamily="18" charset="0"/>
              </a:rPr>
              <a:t>July</a:t>
            </a:r>
            <a:r>
              <a:rPr lang="pl-PL" sz="3600" dirty="0" smtClean="0">
                <a:latin typeface="Times New Roman" pitchFamily="18" charset="0"/>
                <a:cs typeface="Times New Roman" pitchFamily="18" charset="0"/>
              </a:rPr>
              <a:t> 1934 Maria Skłodowska-Curie </a:t>
            </a:r>
            <a:r>
              <a:rPr lang="pl-PL" sz="3600" dirty="0" err="1" smtClean="0">
                <a:latin typeface="Times New Roman" pitchFamily="18" charset="0"/>
                <a:cs typeface="Times New Roman" pitchFamily="18" charset="0"/>
              </a:rPr>
              <a:t>died</a:t>
            </a:r>
            <a:r>
              <a:rPr lang="pl-PL" sz="3600" dirty="0" smtClean="0">
                <a:latin typeface="Times New Roman" pitchFamily="18" charset="0"/>
                <a:cs typeface="Times New Roman" pitchFamily="18" charset="0"/>
              </a:rPr>
              <a:t> for </a:t>
            </a:r>
            <a:r>
              <a:rPr lang="pl-PL" sz="3600" dirty="0" err="1" smtClean="0">
                <a:latin typeface="Times New Roman" pitchFamily="18" charset="0"/>
                <a:cs typeface="Times New Roman" pitchFamily="18" charset="0"/>
              </a:rPr>
              <a:t>leukaemia</a:t>
            </a:r>
            <a:r>
              <a:rPr lang="pl-PL" sz="3600" dirty="0" smtClean="0">
                <a:latin typeface="Times New Roman" pitchFamily="18" charset="0"/>
                <a:cs typeface="Times New Roman" pitchFamily="18" charset="0"/>
              </a:rPr>
              <a:t> </a:t>
            </a:r>
            <a:r>
              <a:rPr lang="pl-PL" sz="3600" dirty="0" err="1" smtClean="0">
                <a:latin typeface="Times New Roman" pitchFamily="18" charset="0"/>
                <a:cs typeface="Times New Roman" pitchFamily="18" charset="0"/>
              </a:rPr>
              <a:t>in</a:t>
            </a:r>
            <a:r>
              <a:rPr lang="pl-PL" sz="3600" dirty="0" smtClean="0">
                <a:latin typeface="Times New Roman" pitchFamily="18" charset="0"/>
                <a:cs typeface="Times New Roman" pitchFamily="18" charset="0"/>
              </a:rPr>
              <a:t> </a:t>
            </a:r>
            <a:r>
              <a:rPr lang="pl-PL" sz="3600" dirty="0" err="1" smtClean="0">
                <a:latin typeface="Times New Roman" pitchFamily="18" charset="0"/>
                <a:cs typeface="Times New Roman" pitchFamily="18" charset="0"/>
              </a:rPr>
              <a:t>Sabaudia.She</a:t>
            </a:r>
            <a:r>
              <a:rPr lang="pl-PL" sz="3600" dirty="0" smtClean="0">
                <a:latin typeface="Times New Roman" pitchFamily="18" charset="0"/>
                <a:cs typeface="Times New Roman" pitchFamily="18" charset="0"/>
              </a:rPr>
              <a:t> was </a:t>
            </a:r>
            <a:r>
              <a:rPr lang="pl-PL" sz="3600" dirty="0" err="1" smtClean="0">
                <a:latin typeface="Times New Roman" pitchFamily="18" charset="0"/>
                <a:cs typeface="Times New Roman" pitchFamily="18" charset="0"/>
              </a:rPr>
              <a:t>decorated</a:t>
            </a:r>
            <a:r>
              <a:rPr lang="pl-PL" sz="3600" dirty="0" smtClean="0">
                <a:latin typeface="Times New Roman" pitchFamily="18" charset="0"/>
                <a:cs typeface="Times New Roman" pitchFamily="18" charset="0"/>
              </a:rPr>
              <a:t> </a:t>
            </a:r>
            <a:r>
              <a:rPr lang="pl-PL" sz="3600" dirty="0" err="1" smtClean="0">
                <a:latin typeface="Times New Roman" pitchFamily="18" charset="0"/>
                <a:cs typeface="Times New Roman" pitchFamily="18" charset="0"/>
              </a:rPr>
              <a:t>with</a:t>
            </a:r>
            <a:r>
              <a:rPr lang="pl-PL" sz="3600" dirty="0" smtClean="0">
                <a:latin typeface="Times New Roman" pitchFamily="18" charset="0"/>
                <a:cs typeface="Times New Roman" pitchFamily="18" charset="0"/>
              </a:rPr>
              <a:t> a Legia Honorowa medal.</a:t>
            </a:r>
            <a:endParaRPr lang="pl-PL" sz="3600" dirty="0">
              <a:latin typeface="Times New Roman" pitchFamily="18" charset="0"/>
              <a:cs typeface="Times New Roman" pitchFamily="18" charset="0"/>
            </a:endParaRPr>
          </a:p>
        </p:txBody>
      </p:sp>
    </p:spTree>
  </p:cSld>
  <p:clrMapOvr>
    <a:masterClrMapping/>
  </p:clrMapOvr>
  <p:transition advTm="4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Znalezione obrazy dla zapytania maria skłodowska curie portret"/>
          <p:cNvPicPr>
            <a:picLocks noChangeAspect="1" noChangeArrowheads="1"/>
          </p:cNvPicPr>
          <p:nvPr/>
        </p:nvPicPr>
        <p:blipFill>
          <a:blip r:embed="rId2"/>
          <a:srcRect/>
          <a:stretch>
            <a:fillRect/>
          </a:stretch>
        </p:blipFill>
        <p:spPr bwMode="auto">
          <a:xfrm>
            <a:off x="214282" y="285728"/>
            <a:ext cx="3642100" cy="5124443"/>
          </a:xfrm>
          <a:prstGeom prst="rect">
            <a:avLst/>
          </a:prstGeom>
          <a:noFill/>
        </p:spPr>
      </p:pic>
      <p:pic>
        <p:nvPicPr>
          <p:cNvPr id="32772" name="Picture 4" descr="Znalezione obrazy dla zapytania maria skłodowska curie portret"/>
          <p:cNvPicPr>
            <a:picLocks noChangeAspect="1" noChangeArrowheads="1"/>
          </p:cNvPicPr>
          <p:nvPr/>
        </p:nvPicPr>
        <p:blipFill>
          <a:blip r:embed="rId3"/>
          <a:srcRect/>
          <a:stretch>
            <a:fillRect/>
          </a:stretch>
        </p:blipFill>
        <p:spPr bwMode="auto">
          <a:xfrm>
            <a:off x="4071934" y="2143116"/>
            <a:ext cx="3969229" cy="4500594"/>
          </a:xfrm>
          <a:prstGeom prst="rect">
            <a:avLst/>
          </a:prstGeom>
          <a:noFill/>
        </p:spPr>
      </p:pic>
    </p:spTree>
  </p:cSld>
  <p:clrMapOvr>
    <a:masterClrMapping/>
  </p:clrMapOvr>
  <p:transition advTm="2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1000"/>
                                        <p:tgtEl>
                                          <p:spTgt spid="32770"/>
                                        </p:tgtEl>
                                      </p:cBhvr>
                                    </p:animEffect>
                                    <p:anim calcmode="lin" valueType="num">
                                      <p:cBhvr>
                                        <p:cTn id="8" dur="1000" fill="hold"/>
                                        <p:tgtEl>
                                          <p:spTgt spid="32770"/>
                                        </p:tgtEl>
                                        <p:attrNameLst>
                                          <p:attrName>ppt_x</p:attrName>
                                        </p:attrNameLst>
                                      </p:cBhvr>
                                      <p:tavLst>
                                        <p:tav tm="0">
                                          <p:val>
                                            <p:strVal val="#ppt_x"/>
                                          </p:val>
                                        </p:tav>
                                        <p:tav tm="100000">
                                          <p:val>
                                            <p:strVal val="#ppt_x"/>
                                          </p:val>
                                        </p:tav>
                                      </p:tavLst>
                                    </p:anim>
                                    <p:anim calcmode="lin" valueType="num">
                                      <p:cBhvr>
                                        <p:cTn id="9" dur="900" decel="100000" fill="hold"/>
                                        <p:tgtEl>
                                          <p:spTgt spid="3277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47" presetClass="entr" presetSubtype="0" fill="hold" nodeType="afterEffect">
                                  <p:stCondLst>
                                    <p:cond delay="0"/>
                                  </p:stCondLst>
                                  <p:childTnLst>
                                    <p:set>
                                      <p:cBhvr>
                                        <p:cTn id="13" dur="1" fill="hold">
                                          <p:stCondLst>
                                            <p:cond delay="0"/>
                                          </p:stCondLst>
                                        </p:cTn>
                                        <p:tgtEl>
                                          <p:spTgt spid="32772"/>
                                        </p:tgtEl>
                                        <p:attrNameLst>
                                          <p:attrName>style.visibility</p:attrName>
                                        </p:attrNameLst>
                                      </p:cBhvr>
                                      <p:to>
                                        <p:strVal val="visible"/>
                                      </p:to>
                                    </p:set>
                                    <p:animEffect transition="in" filter="fade">
                                      <p:cBhvr>
                                        <p:cTn id="14" dur="1000"/>
                                        <p:tgtEl>
                                          <p:spTgt spid="32772"/>
                                        </p:tgtEl>
                                      </p:cBhvr>
                                    </p:animEffect>
                                    <p:anim calcmode="lin" valueType="num">
                                      <p:cBhvr>
                                        <p:cTn id="15" dur="1000" fill="hold"/>
                                        <p:tgtEl>
                                          <p:spTgt spid="32772"/>
                                        </p:tgtEl>
                                        <p:attrNameLst>
                                          <p:attrName>ppt_x</p:attrName>
                                        </p:attrNameLst>
                                      </p:cBhvr>
                                      <p:tavLst>
                                        <p:tav tm="0">
                                          <p:val>
                                            <p:strVal val="#ppt_x"/>
                                          </p:val>
                                        </p:tav>
                                        <p:tav tm="100000">
                                          <p:val>
                                            <p:strVal val="#ppt_x"/>
                                          </p:val>
                                        </p:tav>
                                      </p:tavLst>
                                    </p:anim>
                                    <p:anim calcmode="lin" valueType="num">
                                      <p:cBhvr>
                                        <p:cTn id="16" dur="1000" fill="hold"/>
                                        <p:tgtEl>
                                          <p:spTgt spid="327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2500306"/>
            <a:ext cx="8072462"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pl-PL"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Thanks</a:t>
            </a:r>
            <a:r>
              <a:rPr lang="pl-PL"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for </a:t>
            </a:r>
            <a:r>
              <a:rPr lang="pl-PL"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watching</a:t>
            </a:r>
            <a:r>
              <a:rPr lang="pl-PL"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pl-PL"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advTm="2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5984" y="2643182"/>
            <a:ext cx="3960956" cy="1754326"/>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pl-PL" sz="5400" b="1" dirty="0" smtClean="0">
                <a:ln/>
                <a:solidFill>
                  <a:schemeClr val="accent3"/>
                </a:solidFill>
              </a:rPr>
              <a:t>Paulina Dyl </a:t>
            </a:r>
          </a:p>
          <a:p>
            <a:pPr algn="ctr"/>
            <a:r>
              <a:rPr lang="pl-PL" sz="5400" b="1" cap="none" spc="0" dirty="0" err="1" smtClean="0">
                <a:ln/>
                <a:solidFill>
                  <a:schemeClr val="accent3"/>
                </a:solidFill>
                <a:effectLst/>
              </a:rPr>
              <a:t>Class</a:t>
            </a:r>
            <a:r>
              <a:rPr lang="pl-PL" sz="5400" b="1" cap="none" spc="0" dirty="0" smtClean="0">
                <a:ln/>
                <a:solidFill>
                  <a:schemeClr val="accent3"/>
                </a:solidFill>
                <a:effectLst/>
              </a:rPr>
              <a:t> 2,,d’’</a:t>
            </a:r>
            <a:endParaRPr lang="pl-PL" sz="5400" b="1" cap="none" spc="0" dirty="0">
              <a:ln/>
              <a:solidFill>
                <a:schemeClr val="accent3"/>
              </a:solidFill>
              <a:effectLst/>
            </a:endParaRPr>
          </a:p>
        </p:txBody>
      </p:sp>
    </p:spTree>
  </p:cSld>
  <p:clrMapOvr>
    <a:masterClrMapping/>
  </p:clrMapOvr>
  <p:transition advTm="200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TotalTime>
  <Words>225</Words>
  <Application>Microsoft Office PowerPoint</Application>
  <PresentationFormat>Pokaz na ekranie (4:3)</PresentationFormat>
  <Paragraphs>10</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Bogaty</vt:lpstr>
      <vt:lpstr>Slajd 1</vt:lpstr>
      <vt:lpstr>Slajd 2</vt:lpstr>
      <vt:lpstr>Slajd 3</vt:lpstr>
      <vt:lpstr>Slajd 4</vt:lpstr>
      <vt:lpstr>Slajd 5</vt:lpstr>
      <vt:lpstr>Slajd 6</vt:lpstr>
      <vt:lpstr>Slajd 7</vt:lpstr>
      <vt:lpstr>Slajd 8</vt:lpstr>
      <vt:lpstr>Slajd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DYL</dc:creator>
  <cp:lastModifiedBy>DYL</cp:lastModifiedBy>
  <cp:revision>1</cp:revision>
  <dcterms:created xsi:type="dcterms:W3CDTF">2016-12-18T19:14:10Z</dcterms:created>
  <dcterms:modified xsi:type="dcterms:W3CDTF">2016-12-18T19:59:45Z</dcterms:modified>
</cp:coreProperties>
</file>