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52" d="100"/>
          <a:sy n="52" d="100"/>
        </p:scale>
        <p:origin x="-4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EB8E65-32D0-48C9-835C-398E5D40BFB7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688184-907F-40CB-BA4C-4E63C9FE1D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662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71D4D0-5400-43A0-98BB-6DAA5FE6D018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Düz Bağlayıcı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45192-51A7-4D30-BBE5-D9B81AE1DAD4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AE435-CF9F-49B9-8E0F-A5A72E7CFD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3A9C-5EA7-40F0-BF9D-9C42F215A7D1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EDDFB-1FE3-4786-8E33-C1B76A2FF9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EEE4-27C1-406C-998A-EC92B9AF1F31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3819-3D1B-41B3-87E3-244FF6FE56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9671-370A-4A4F-9976-31CD481EE54C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D323A-1B1D-4FA4-9644-95EF745AA3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Düz Bağlayıcı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56DFB-5749-4244-B56C-2F972BA28A05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7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DF8D-75FC-468D-A93E-01704C5EC2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2226-23F0-410E-87D0-89005A4F8094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ADE09-B158-4778-A4B0-EF29A31857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 Düz Bağlayıcı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D4ABA-8CEF-462F-9D6D-2CF1C4742AC4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5D6B-7884-4D31-B9C7-EEE2A91B98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8C2B-3194-4E19-A83B-BC4F2F183ADA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E520-7E99-40C0-BC3F-F97FE9A8834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B941-A267-47F9-92A1-7DF7B1E2B48E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3783-3A03-4D1A-96AD-80D745D2E5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üz Bağlayıcı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5D7B-9010-488D-8199-64E367B3BE08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7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B1C87-BD60-4A45-B156-3C568BFE8C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B6288-68C0-491F-A94A-6D4A0917A0D1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D35F-8490-4938-B597-517B9713E4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7 Metin Yer Tutucusu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02CF7C-AB4F-4B45-9C7E-AD85E611DE86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EE85BE-424A-4D59-A7DD-459780C8D1C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38" r:id="rId4"/>
    <p:sldLayoutId id="2147483747" r:id="rId5"/>
    <p:sldLayoutId id="2147483739" r:id="rId6"/>
    <p:sldLayoutId id="2147483740" r:id="rId7"/>
    <p:sldLayoutId id="2147483748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/>
            <a:r>
              <a:rPr lang="tr-TR" smtClean="0">
                <a:solidFill>
                  <a:schemeClr val="tx1"/>
                </a:solidFill>
              </a:rPr>
              <a:t>Erasmus+ with Mathmatics Through life </a:t>
            </a:r>
          </a:p>
          <a:p>
            <a:pPr algn="ctr">
              <a:buFont typeface="Wingdings 2" pitchFamily="18" charset="2"/>
              <a:buNone/>
            </a:pPr>
            <a:r>
              <a:rPr lang="tr-TR" smtClean="0">
                <a:solidFill>
                  <a:schemeClr val="tx1"/>
                </a:solidFill>
              </a:rPr>
              <a:t>2016-2018</a:t>
            </a:r>
          </a:p>
          <a:p>
            <a:pPr algn="ctr"/>
            <a:r>
              <a:rPr lang="tr-TR" smtClean="0">
                <a:solidFill>
                  <a:schemeClr val="tx1"/>
                </a:solidFill>
              </a:rPr>
              <a:t>Zağnospaşa Secondary School Balıkesir</a:t>
            </a:r>
          </a:p>
          <a:p>
            <a:pPr algn="ctr">
              <a:buFont typeface="Wingdings 2" pitchFamily="18" charset="2"/>
              <a:buNone/>
            </a:pPr>
            <a:r>
              <a:rPr lang="tr-TR" smtClean="0">
                <a:solidFill>
                  <a:schemeClr val="tx1"/>
                </a:solidFill>
              </a:rPr>
              <a:t>TURKEY</a:t>
            </a:r>
          </a:p>
          <a:p>
            <a:pPr algn="ctr">
              <a:buFont typeface="Wingdings 2" pitchFamily="18" charset="2"/>
              <a:buNone/>
            </a:pPr>
            <a:r>
              <a:rPr lang="tr-TR" smtClean="0">
                <a:solidFill>
                  <a:schemeClr val="tx1"/>
                </a:solidFill>
              </a:rPr>
              <a:t>MY SCHOOL</a:t>
            </a:r>
          </a:p>
        </p:txBody>
      </p:sp>
      <p:pic>
        <p:nvPicPr>
          <p:cNvPr id="33796" name="Picture 4" descr="31112926_logolar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7970838" cy="137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a BLOCK (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BuIldIng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22530" name="3 İçerik Yer Tutucusu" descr="STA4078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554163"/>
            <a:ext cx="6553200" cy="4683125"/>
          </a:xfrm>
        </p:spPr>
      </p:pic>
      <p:sp>
        <p:nvSpPr>
          <p:cNvPr id="5" name="4 Akış Çizelgesi: Sonlandırıcı"/>
          <p:cNvSpPr/>
          <p:nvPr/>
        </p:nvSpPr>
        <p:spPr>
          <a:xfrm>
            <a:off x="3857625" y="5286375"/>
            <a:ext cx="4071938" cy="9286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286248" y="5429264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Gülen Yüz"/>
          <p:cNvSpPr/>
          <p:nvPr/>
        </p:nvSpPr>
        <p:spPr>
          <a:xfrm>
            <a:off x="6715140" y="5429264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Kalp"/>
          <p:cNvSpPr/>
          <p:nvPr/>
        </p:nvSpPr>
        <p:spPr>
          <a:xfrm>
            <a:off x="5429256" y="5500702"/>
            <a:ext cx="928694" cy="642942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Gate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endParaRPr lang="tr-TR" dirty="0"/>
          </a:p>
        </p:txBody>
      </p:sp>
      <p:pic>
        <p:nvPicPr>
          <p:cNvPr id="23554" name="3 İçerik Yer Tutucusu" descr="STA4077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  <p:sp>
        <p:nvSpPr>
          <p:cNvPr id="5" name="4 Akış Çizelgesi: Sonlandırıcı"/>
          <p:cNvSpPr/>
          <p:nvPr/>
        </p:nvSpPr>
        <p:spPr>
          <a:xfrm>
            <a:off x="3643313" y="5143500"/>
            <a:ext cx="4071937" cy="9286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000496" y="5286388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Gülen Yüz"/>
          <p:cNvSpPr/>
          <p:nvPr/>
        </p:nvSpPr>
        <p:spPr>
          <a:xfrm>
            <a:off x="6572264" y="5286388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Kalp"/>
          <p:cNvSpPr/>
          <p:nvPr/>
        </p:nvSpPr>
        <p:spPr>
          <a:xfrm>
            <a:off x="5214942" y="5286388"/>
            <a:ext cx="928694" cy="642942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canteen</a:t>
            </a:r>
            <a:endParaRPr lang="tr-TR" dirty="0"/>
          </a:p>
        </p:txBody>
      </p:sp>
      <p:pic>
        <p:nvPicPr>
          <p:cNvPr id="24578" name="3 İçerik Yer Tutucusu" descr="STA4077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554163"/>
            <a:ext cx="6626225" cy="4754562"/>
          </a:xfrm>
        </p:spPr>
      </p:pic>
      <p:sp>
        <p:nvSpPr>
          <p:cNvPr id="5" name="4 Akış Çizelgesi: Sonlandırıcı"/>
          <p:cNvSpPr/>
          <p:nvPr/>
        </p:nvSpPr>
        <p:spPr>
          <a:xfrm>
            <a:off x="3857625" y="5357813"/>
            <a:ext cx="4071938" cy="9286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143372" y="5500702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Gülen Yüz"/>
          <p:cNvSpPr/>
          <p:nvPr/>
        </p:nvSpPr>
        <p:spPr>
          <a:xfrm>
            <a:off x="6858016" y="5500702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Kalp"/>
          <p:cNvSpPr/>
          <p:nvPr/>
        </p:nvSpPr>
        <p:spPr>
          <a:xfrm>
            <a:off x="5429256" y="5500702"/>
            <a:ext cx="928694" cy="642942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err="1" smtClean="0"/>
              <a:t>garden</a:t>
            </a:r>
            <a:endParaRPr lang="tr-TR" dirty="0"/>
          </a:p>
        </p:txBody>
      </p:sp>
      <p:pic>
        <p:nvPicPr>
          <p:cNvPr id="25602" name="3 İçerik Yer Tutucusu" descr="STA4077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554163"/>
            <a:ext cx="6481762" cy="4525962"/>
          </a:xfrm>
        </p:spPr>
      </p:pic>
      <p:sp>
        <p:nvSpPr>
          <p:cNvPr id="5" name="4 Akış Çizelgesi: Sonlandırıcı"/>
          <p:cNvSpPr/>
          <p:nvPr/>
        </p:nvSpPr>
        <p:spPr>
          <a:xfrm>
            <a:off x="3714750" y="5143500"/>
            <a:ext cx="4071938" cy="9286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143372" y="5286388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Gülen Yüz"/>
          <p:cNvSpPr/>
          <p:nvPr/>
        </p:nvSpPr>
        <p:spPr>
          <a:xfrm>
            <a:off x="6858016" y="5286388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Kalp"/>
          <p:cNvSpPr/>
          <p:nvPr/>
        </p:nvSpPr>
        <p:spPr>
          <a:xfrm>
            <a:off x="5357818" y="5357826"/>
            <a:ext cx="928694" cy="642942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2765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  <a:p>
            <a:endParaRPr lang="tr-TR" smtClean="0"/>
          </a:p>
          <a:p>
            <a:pPr>
              <a:buFont typeface="Wingdings 2" pitchFamily="18" charset="2"/>
              <a:buNone/>
            </a:pPr>
            <a:r>
              <a:rPr lang="tr-TR" smtClean="0"/>
              <a:t>   </a:t>
            </a:r>
          </a:p>
          <a:p>
            <a:pPr>
              <a:buFont typeface="Wingdings 2" pitchFamily="18" charset="2"/>
              <a:buNone/>
            </a:pPr>
            <a:r>
              <a:rPr lang="tr-TR" smtClean="0"/>
              <a:t>          </a:t>
            </a:r>
            <a:r>
              <a:rPr lang="tr-TR" u="sng" smtClean="0">
                <a:solidFill>
                  <a:srgbClr val="FF0000"/>
                </a:solidFill>
              </a:rPr>
              <a:t>PREPARED BY KÜBRA İREM EROĞLU</a:t>
            </a:r>
            <a:endParaRPr lang="tr-TR" smtClean="0">
              <a:solidFill>
                <a:srgbClr val="FF0000"/>
              </a:solidFill>
            </a:endParaRPr>
          </a:p>
        </p:txBody>
      </p:sp>
      <p:sp>
        <p:nvSpPr>
          <p:cNvPr id="4" name="3 Gülen Yüz"/>
          <p:cNvSpPr/>
          <p:nvPr/>
        </p:nvSpPr>
        <p:spPr>
          <a:xfrm>
            <a:off x="714375" y="1785938"/>
            <a:ext cx="1357313" cy="1214437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4 Gülen Yüz"/>
          <p:cNvSpPr/>
          <p:nvPr/>
        </p:nvSpPr>
        <p:spPr>
          <a:xfrm>
            <a:off x="6000750" y="4714875"/>
            <a:ext cx="1928813" cy="1500188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00035" y="1"/>
            <a:ext cx="7858180" cy="144145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THIS IS OUR SCHOOL’S </a:t>
            </a:r>
            <a:r>
              <a:rPr lang="tr-TR" dirty="0" err="1" smtClean="0"/>
              <a:t>awaRds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tr-TR"/>
          </a:p>
        </p:txBody>
      </p:sp>
      <p:pic>
        <p:nvPicPr>
          <p:cNvPr id="14339" name="Picture 2" descr="G:\DCIM\111SSCAM\STA40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643063"/>
            <a:ext cx="8143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kış Çizelgesi: Sonlandırıcı"/>
          <p:cNvSpPr/>
          <p:nvPr/>
        </p:nvSpPr>
        <p:spPr>
          <a:xfrm>
            <a:off x="4357688" y="5500688"/>
            <a:ext cx="4071937" cy="9286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Gülen Yüz"/>
          <p:cNvSpPr/>
          <p:nvPr/>
        </p:nvSpPr>
        <p:spPr>
          <a:xfrm>
            <a:off x="4929190" y="5643578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Kalp"/>
          <p:cNvSpPr/>
          <p:nvPr/>
        </p:nvSpPr>
        <p:spPr>
          <a:xfrm>
            <a:off x="5929322" y="5643578"/>
            <a:ext cx="928694" cy="642942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Gülen Yüz"/>
          <p:cNvSpPr/>
          <p:nvPr/>
        </p:nvSpPr>
        <p:spPr>
          <a:xfrm>
            <a:off x="7143768" y="5643578"/>
            <a:ext cx="785818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THIS IS OUR CLASS</a:t>
            </a:r>
            <a:endParaRPr lang="tr-TR" dirty="0"/>
          </a:p>
        </p:txBody>
      </p:sp>
      <p:pic>
        <p:nvPicPr>
          <p:cNvPr id="15362" name="3 İçerik Yer Tutucusu" descr="STA4076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  <p:sp>
        <p:nvSpPr>
          <p:cNvPr id="5" name="4 Akış Çizelgesi: Sonlandırıcı"/>
          <p:cNvSpPr/>
          <p:nvPr/>
        </p:nvSpPr>
        <p:spPr>
          <a:xfrm>
            <a:off x="3643313" y="5143500"/>
            <a:ext cx="4071937" cy="9286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071934" y="5286388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Gülen Yüz"/>
          <p:cNvSpPr/>
          <p:nvPr/>
        </p:nvSpPr>
        <p:spPr>
          <a:xfrm>
            <a:off x="6500826" y="5286388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Kalp"/>
          <p:cNvSpPr/>
          <p:nvPr/>
        </p:nvSpPr>
        <p:spPr>
          <a:xfrm>
            <a:off x="5286380" y="5357826"/>
            <a:ext cx="928694" cy="642942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>THIS IS OUR </a:t>
            </a:r>
            <a:r>
              <a:rPr lang="tr-TR" dirty="0" err="1" smtClean="0"/>
              <a:t>theatre</a:t>
            </a:r>
            <a:endParaRPr lang="tr-TR" dirty="0"/>
          </a:p>
        </p:txBody>
      </p:sp>
      <p:pic>
        <p:nvPicPr>
          <p:cNvPr id="16386" name="3 İçerik Yer Tutucusu" descr="STA4076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554163"/>
            <a:ext cx="6643687" cy="4525962"/>
          </a:xfrm>
        </p:spPr>
      </p:pic>
      <p:sp>
        <p:nvSpPr>
          <p:cNvPr id="5" name="4 Akış Çizelgesi: Sonlandırıcı"/>
          <p:cNvSpPr/>
          <p:nvPr/>
        </p:nvSpPr>
        <p:spPr>
          <a:xfrm>
            <a:off x="4000500" y="5143500"/>
            <a:ext cx="4071938" cy="9286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357686" y="5286388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Gülen Yüz"/>
          <p:cNvSpPr/>
          <p:nvPr/>
        </p:nvSpPr>
        <p:spPr>
          <a:xfrm>
            <a:off x="6929454" y="5214950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Kalp"/>
          <p:cNvSpPr/>
          <p:nvPr/>
        </p:nvSpPr>
        <p:spPr>
          <a:xfrm>
            <a:off x="5572132" y="5357826"/>
            <a:ext cx="928694" cy="642942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ATATÜRK’S BUST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7410" name="3 İçerik Yer Tutucusu" descr="STA407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554163"/>
            <a:ext cx="6786562" cy="4525962"/>
          </a:xfrm>
        </p:spPr>
      </p:pic>
      <p:sp>
        <p:nvSpPr>
          <p:cNvPr id="5" name="4 Akış Çizelgesi: Sonlandırıcı"/>
          <p:cNvSpPr/>
          <p:nvPr/>
        </p:nvSpPr>
        <p:spPr>
          <a:xfrm>
            <a:off x="3929063" y="5143500"/>
            <a:ext cx="4071937" cy="9286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286248" y="5286388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Gülen Yüz"/>
          <p:cNvSpPr/>
          <p:nvPr/>
        </p:nvSpPr>
        <p:spPr>
          <a:xfrm>
            <a:off x="6786578" y="5286388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Kalp"/>
          <p:cNvSpPr/>
          <p:nvPr/>
        </p:nvSpPr>
        <p:spPr>
          <a:xfrm>
            <a:off x="5500694" y="5357826"/>
            <a:ext cx="928694" cy="642942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THIS IS OUR COMPUTER CLASSROOM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8434" name="3 İçerik Yer Tutucusu" descr="STA407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  <p:sp>
        <p:nvSpPr>
          <p:cNvPr id="5" name="4 Akış Çizelgesi: Sonlandırıcı"/>
          <p:cNvSpPr/>
          <p:nvPr/>
        </p:nvSpPr>
        <p:spPr>
          <a:xfrm>
            <a:off x="3571875" y="5143500"/>
            <a:ext cx="4071938" cy="9286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3857620" y="5286388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Gülen Yüz"/>
          <p:cNvSpPr/>
          <p:nvPr/>
        </p:nvSpPr>
        <p:spPr>
          <a:xfrm>
            <a:off x="6500826" y="5286388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Kalp"/>
          <p:cNvSpPr/>
          <p:nvPr/>
        </p:nvSpPr>
        <p:spPr>
          <a:xfrm>
            <a:off x="5214942" y="5357826"/>
            <a:ext cx="928694" cy="642942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r-TR" dirty="0" err="1" smtClean="0"/>
              <a:t>ATATÜRK’s</a:t>
            </a:r>
            <a:r>
              <a:rPr lang="tr-TR" dirty="0" smtClean="0"/>
              <a:t> </a:t>
            </a:r>
            <a:r>
              <a:rPr lang="tr-TR" dirty="0" err="1" smtClean="0"/>
              <a:t>Corner</a:t>
            </a:r>
            <a:endParaRPr lang="tr-TR" dirty="0"/>
          </a:p>
        </p:txBody>
      </p:sp>
      <p:pic>
        <p:nvPicPr>
          <p:cNvPr id="19458" name="3 İçerik Yer Tutucusu" descr="STA4077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554163"/>
            <a:ext cx="6429375" cy="4660900"/>
          </a:xfrm>
        </p:spPr>
      </p:pic>
      <p:sp>
        <p:nvSpPr>
          <p:cNvPr id="5" name="4 Akış Çizelgesi: Sonlandırıcı"/>
          <p:cNvSpPr/>
          <p:nvPr/>
        </p:nvSpPr>
        <p:spPr>
          <a:xfrm>
            <a:off x="3857625" y="5286375"/>
            <a:ext cx="4071938" cy="9286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286248" y="5429264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Gülen Yüz"/>
          <p:cNvSpPr/>
          <p:nvPr/>
        </p:nvSpPr>
        <p:spPr>
          <a:xfrm>
            <a:off x="6786578" y="5429264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Kalp"/>
          <p:cNvSpPr/>
          <p:nvPr/>
        </p:nvSpPr>
        <p:spPr>
          <a:xfrm>
            <a:off x="5500694" y="5500702"/>
            <a:ext cx="928694" cy="642942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 BLOCK (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BuIldIng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20482" name="3 İçerik Yer Tutucusu" descr="STA4077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554163"/>
            <a:ext cx="6715125" cy="4589462"/>
          </a:xfrm>
        </p:spPr>
      </p:pic>
      <p:sp>
        <p:nvSpPr>
          <p:cNvPr id="5" name="4 Akış Çizelgesi: Sonlandırıcı"/>
          <p:cNvSpPr/>
          <p:nvPr/>
        </p:nvSpPr>
        <p:spPr>
          <a:xfrm>
            <a:off x="3929063" y="5214938"/>
            <a:ext cx="4071937" cy="9286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286248" y="5357826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Gülen Yüz"/>
          <p:cNvSpPr/>
          <p:nvPr/>
        </p:nvSpPr>
        <p:spPr>
          <a:xfrm>
            <a:off x="6786578" y="5357826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Kalp"/>
          <p:cNvSpPr/>
          <p:nvPr/>
        </p:nvSpPr>
        <p:spPr>
          <a:xfrm>
            <a:off x="5500694" y="5429264"/>
            <a:ext cx="928694" cy="642942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b BLOCK (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BuIldIng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21506" name="3 İçerik Yer Tutucusu" descr="STA4078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554163"/>
            <a:ext cx="6985000" cy="4525962"/>
          </a:xfrm>
        </p:spPr>
      </p:pic>
      <p:sp>
        <p:nvSpPr>
          <p:cNvPr id="5" name="4 Akış Çizelgesi: Sonlandırıcı"/>
          <p:cNvSpPr/>
          <p:nvPr/>
        </p:nvSpPr>
        <p:spPr>
          <a:xfrm>
            <a:off x="3857625" y="5143500"/>
            <a:ext cx="4071938" cy="9286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286248" y="5286388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Gülen Yüz"/>
          <p:cNvSpPr/>
          <p:nvPr/>
        </p:nvSpPr>
        <p:spPr>
          <a:xfrm>
            <a:off x="6715140" y="5286388"/>
            <a:ext cx="785818" cy="642942"/>
          </a:xfrm>
          <a:prstGeom prst="smileyFace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Kalp"/>
          <p:cNvSpPr/>
          <p:nvPr/>
        </p:nvSpPr>
        <p:spPr>
          <a:xfrm>
            <a:off x="5429256" y="5357826"/>
            <a:ext cx="928694" cy="642942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ezinti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19</Words>
  <Application>Microsoft Office PowerPoint</Application>
  <PresentationFormat>Ekran Gösterisi (4:3)</PresentationFormat>
  <Paragraphs>10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Tasarım Şablonu</vt:lpstr>
      </vt:variant>
      <vt:variant>
        <vt:i4>6</vt:i4>
      </vt:variant>
      <vt:variant>
        <vt:lpstr>Slayt Başlıkları</vt:lpstr>
      </vt:variant>
      <vt:variant>
        <vt:i4>14</vt:i4>
      </vt:variant>
    </vt:vector>
  </HeadingPairs>
  <TitlesOfParts>
    <vt:vector size="25" baseType="lpstr">
      <vt:lpstr>Franklin Gothic Book</vt:lpstr>
      <vt:lpstr>Arial</vt:lpstr>
      <vt:lpstr>Franklin Gothic Medium</vt:lpstr>
      <vt:lpstr>Wingdings 2</vt:lpstr>
      <vt:lpstr>Calibri</vt:lpstr>
      <vt:lpstr>Gezinti</vt:lpstr>
      <vt:lpstr>Gezinti</vt:lpstr>
      <vt:lpstr>Gezinti</vt:lpstr>
      <vt:lpstr>Gezinti</vt:lpstr>
      <vt:lpstr>Gezinti</vt:lpstr>
      <vt:lpstr>Gezinti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enver</dc:creator>
  <cp:lastModifiedBy>huriye gündüz</cp:lastModifiedBy>
  <cp:revision>16</cp:revision>
  <dcterms:created xsi:type="dcterms:W3CDTF">2013-11-04T14:49:51Z</dcterms:created>
  <dcterms:modified xsi:type="dcterms:W3CDTF">2016-10-17T20:23:01Z</dcterms:modified>
</cp:coreProperties>
</file>