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78A86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0AA91-2DE0-4162-B521-4CBC466B1FA1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A7A4-7A59-4429-A0E3-3D6C0C1D9B4E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44C4A4-98F6-4109-98B5-F406D6E3C747}" type="datetimeFigureOut">
              <a:rPr lang="pl-PL" smtClean="0"/>
              <a:t>2016-12-07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66F51C-4B5C-41A4-9F3B-DEF1974B4C89}" type="slidenum">
              <a:rPr lang="pl-PL" smtClean="0"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0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14282" y="1714488"/>
            <a:ext cx="874470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Polish</a:t>
            </a:r>
            <a:r>
              <a:rPr lang="pl-PL" sz="96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l-PL" sz="9600" b="0" cap="none" spc="0" dirty="0" err="1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66FFFF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mathematicians</a:t>
            </a:r>
            <a:endParaRPr lang="pl-PL" sz="96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66FFFF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00100" y="357166"/>
            <a:ext cx="73661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8000" b="1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Aldona </a:t>
            </a:r>
            <a:r>
              <a:rPr lang="pl-PL" sz="8000" b="1" dirty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Dutkiewicz</a:t>
            </a:r>
          </a:p>
        </p:txBody>
      </p:sp>
      <p:pic>
        <p:nvPicPr>
          <p:cNvPr id="29698" name="Picture 2" descr="Znalezione obrazy dla zapytania Aldona Dutkiewi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30718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393684" y="4857760"/>
            <a:ext cx="842076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1600" b="1" cap="all" spc="0" dirty="0" err="1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Aldona</a:t>
            </a:r>
            <a:r>
              <a:rPr lang="en-US" sz="1600" b="1" cap="all" spc="0" dirty="0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600" b="1" cap="all" spc="0" dirty="0" err="1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Dutkiewicz</a:t>
            </a:r>
            <a:r>
              <a:rPr lang="en-US" sz="1600" b="1" cap="all" spc="0" dirty="0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 - Polish mathematician.</a:t>
            </a:r>
          </a:p>
          <a:p>
            <a:pPr algn="r"/>
            <a:r>
              <a:rPr lang="en-US" sz="1600" b="1" cap="all" spc="0" dirty="0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Member of the Polish Mathematical Society.</a:t>
            </a:r>
          </a:p>
          <a:p>
            <a:pPr algn="r"/>
            <a:r>
              <a:rPr lang="en-US" sz="1600" b="1" cap="all" spc="0" dirty="0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Habilitation in 2014 on the basis of scientific achievements and work </a:t>
            </a:r>
            <a:endParaRPr lang="pl-PL" sz="1600" b="1" cap="all" spc="0" dirty="0" smtClean="0">
              <a:ln w="635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en-US" sz="1600" b="1" cap="all" spc="0" dirty="0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Topological properties of sets of solutions of nonlinear integral equations</a:t>
            </a:r>
            <a:endParaRPr lang="pl-PL" sz="1600" b="1" cap="all" spc="0" dirty="0" smtClean="0">
              <a:ln w="635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r"/>
            <a:r>
              <a:rPr lang="en-US" sz="1600" b="1" cap="all" spc="0" dirty="0" smtClean="0">
                <a:ln w="6350">
                  <a:solidFill>
                    <a:schemeClr val="tx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 with kernel weakly singular differential equations and integral-higher orders.</a:t>
            </a:r>
            <a:endParaRPr lang="pl-PL" sz="1600" b="1" cap="all" spc="0" dirty="0">
              <a:ln w="6350">
                <a:solidFill>
                  <a:schemeClr val="tx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704" name="AutoShape 8" descr="Znalezione obrazy dla zapytania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6" name="AutoShape 10" descr="Znalezione obrazy dla zapytania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8" name="AutoShape 12" descr="Znalezione obrazy dla zapytania math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10" name="Picture 14" descr="Znalezione obrazy dla zapytania math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310040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Znalezione obrazy dla zapytania Magdalena Jaroszew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357298"/>
            <a:ext cx="2319317" cy="309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-42874" y="4572008"/>
            <a:ext cx="918687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Magdalena </a:t>
            </a:r>
            <a:r>
              <a:rPr lang="en-US" sz="2000" dirty="0" err="1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Jaroszewska</a:t>
            </a:r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- Polish mathematician.</a:t>
            </a:r>
          </a:p>
          <a:p>
            <a:pPr algn="r"/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She worked as an extraordinary professor in the</a:t>
            </a:r>
            <a:endParaRPr lang="pl-PL" sz="2000" dirty="0" smtClean="0">
              <a:ln w="952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r"/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Department of Real Function Theory </a:t>
            </a:r>
            <a:r>
              <a:rPr lang="en-US" sz="2000" dirty="0" err="1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WMiI</a:t>
            </a:r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UAM. </a:t>
            </a:r>
            <a:endParaRPr lang="pl-PL" sz="2000" dirty="0" smtClean="0">
              <a:ln w="952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r"/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In 2013, she was a candidate for the prize in the competition "Science </a:t>
            </a:r>
            <a:r>
              <a:rPr lang="en-US" sz="2000" dirty="0" err="1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Populariser</a:t>
            </a:r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" </a:t>
            </a:r>
            <a:endParaRPr lang="pl-PL" sz="2000" dirty="0" smtClean="0">
              <a:ln w="952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r"/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in </a:t>
            </a:r>
            <a:r>
              <a:rPr lang="pl-PL" sz="2000" dirty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recognition of the work of outstanding mathematicians.</a:t>
            </a:r>
          </a:p>
          <a:p>
            <a:pPr algn="r"/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She wrote the textbook "Mathematical Analysis" with Julian </a:t>
            </a:r>
            <a:r>
              <a:rPr lang="en-US" sz="2000" dirty="0" err="1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Musielak</a:t>
            </a:r>
            <a:r>
              <a:rPr lang="en-US" sz="2000" dirty="0" smtClean="0">
                <a:ln w="952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</a:t>
            </a:r>
            <a:endParaRPr lang="pl-PL" sz="2000" dirty="0">
              <a:ln w="952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034" y="500042"/>
            <a:ext cx="50581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Magdalena </a:t>
            </a:r>
          </a:p>
          <a:p>
            <a:pPr algn="ctr"/>
            <a:r>
              <a:rPr lang="pl-PL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Jaroszewska</a:t>
            </a:r>
            <a:endParaRPr lang="pl-PL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4" name="Picture 4" descr="Znalezione obrazy dla zapytania ma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14752"/>
            <a:ext cx="272768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57166"/>
            <a:ext cx="581922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6600" dirty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Małgorzata </a:t>
            </a:r>
            <a:endParaRPr lang="pl-PL" sz="6600" dirty="0" smtClean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Monotype Corsiva" pitchFamily="66" charset="0"/>
            </a:endParaRPr>
          </a:p>
          <a:p>
            <a:pPr algn="ctr"/>
            <a:r>
              <a:rPr lang="pl-PL" sz="6600" dirty="0" smtClean="0">
                <a:gradFill flip="none" rotWithShape="1">
                  <a:gsLst>
                    <a:gs pos="0">
                      <a:schemeClr val="accent2">
                        <a:lumMod val="60000"/>
                        <a:lumOff val="40000"/>
                      </a:schemeClr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Monotype Corsiva" pitchFamily="66" charset="0"/>
              </a:rPr>
              <a:t>Bednarska-Bzdęga</a:t>
            </a:r>
            <a:endParaRPr lang="pl-PL" sz="6600" dirty="0"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Monotype Corsiva" pitchFamily="66" charset="0"/>
            </a:endParaRPr>
          </a:p>
        </p:txBody>
      </p:sp>
      <p:pic>
        <p:nvPicPr>
          <p:cNvPr id="15362" name="Picture 2" descr="Znalezione obrazy dla zapytania Małgorzata Bednarska-Bzdę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04"/>
            <a:ext cx="2385332" cy="3401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163848" y="4071942"/>
            <a:ext cx="898015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She was born on</a:t>
            </a:r>
            <a:r>
              <a:rPr lang="pl-PL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4</a:t>
            </a:r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October 1972 in </a:t>
            </a:r>
            <a:r>
              <a:rPr lang="pl-PL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Łódź.</a:t>
            </a:r>
          </a:p>
          <a:p>
            <a:pPr algn="r"/>
            <a:r>
              <a:rPr lang="pl-PL" sz="3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She</a:t>
            </a:r>
            <a:r>
              <a:rPr lang="pl-PL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pl-PL" sz="36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</a:t>
            </a:r>
            <a:r>
              <a:rPr lang="pl-PL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Polish chess player, </a:t>
            </a:r>
            <a:endParaRPr lang="pl-PL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champion of FIDE since 1992,</a:t>
            </a:r>
            <a:endParaRPr lang="pl-PL" sz="3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r>
              <a:rPr lang="en-US" sz="3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 professional mathematician.</a:t>
            </a:r>
            <a:endParaRPr lang="pl-PL" sz="3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5364" name="Picture 4" descr="Znalezione obrazy dla zapytania szachy tape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5143512"/>
            <a:ext cx="2400317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nalezione obrazy dla zapytania ewa dam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28604"/>
            <a:ext cx="2321048" cy="2944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1714480" y="214290"/>
            <a:ext cx="3289682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pl-PL" sz="9600" b="1" dirty="0" smtClean="0">
                <a:ln w="18000">
                  <a:solidFill>
                    <a:srgbClr val="78A8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Ewa</a:t>
            </a:r>
            <a:r>
              <a:rPr lang="pl-PL" sz="6600" b="1" dirty="0" smtClean="0">
                <a:ln w="18000">
                  <a:solidFill>
                    <a:srgbClr val="78A8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pl-PL" sz="9600" b="1" dirty="0" smtClean="0">
                <a:ln w="18000">
                  <a:solidFill>
                    <a:srgbClr val="78A860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Damek</a:t>
            </a:r>
            <a:endParaRPr lang="pl-PL" sz="9600" b="1" dirty="0">
              <a:ln w="18000">
                <a:solidFill>
                  <a:srgbClr val="78A860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4500570"/>
            <a:ext cx="88338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She was born 9 August 1958 in Wroclaw.</a:t>
            </a:r>
          </a:p>
          <a:p>
            <a:pPr algn="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In 1999 she was awarded the prestigious competition </a:t>
            </a:r>
            <a:endParaRPr lang="pl-PL" sz="2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of the Foundation for Polish Science for the stipends for scholars.</a:t>
            </a:r>
          </a:p>
          <a:p>
            <a:pPr algn="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She is the author or co-author of more than 20 extensive scientific </a:t>
            </a:r>
            <a:endParaRPr lang="pl-PL" sz="2400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sz="2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papers published in mathematical journals of international scope.</a:t>
            </a:r>
            <a:endParaRPr lang="pl-PL" sz="2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6" name="Picture 4" descr="Znalezione obrazy dla zapytania prace nauk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29000"/>
            <a:ext cx="2143140" cy="143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55703" y="3072348"/>
            <a:ext cx="548829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Helena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Rasiowa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was born 20 June 1917</a:t>
            </a:r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</a:t>
            </a: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</a:t>
            </a:r>
            <a:r>
              <a:rPr lang="pl-PL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ied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9 August 1994 </a:t>
            </a:r>
            <a:endParaRPr lang="pl-PL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was a Polish mathematician.</a:t>
            </a: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She worked in the foundations of </a:t>
            </a:r>
            <a:endParaRPr lang="pl-PL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mathematics and algebraic logic.</a:t>
            </a:r>
            <a:endParaRPr lang="pl-PL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Helena </a:t>
            </a:r>
            <a:r>
              <a:rPr lang="en-US" sz="2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Rasiowa</a:t>
            </a:r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worked in the Polish</a:t>
            </a:r>
            <a:endParaRPr lang="pl-PL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Mathematical Society in 1955-1957.</a:t>
            </a: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She was his secretary, and in the </a:t>
            </a:r>
            <a:endParaRPr lang="pl-PL" sz="2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years 1958-1959 vice-chairman</a:t>
            </a:r>
            <a:r>
              <a:rPr lang="pl-PL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.V</a:t>
            </a:r>
          </a:p>
        </p:txBody>
      </p:sp>
      <p:pic>
        <p:nvPicPr>
          <p:cNvPr id="3174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3286148" cy="423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1214414" y="500042"/>
            <a:ext cx="71246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pl-PL" sz="8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Helena </a:t>
            </a:r>
            <a:r>
              <a:rPr lang="pl-PL" sz="80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  <a:alpha val="6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Rasiowa</a:t>
            </a:r>
            <a:endParaRPr lang="pl-PL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bg2">
                    <a:lumMod val="20000"/>
                    <a:lumOff val="80000"/>
                    <a:alpha val="6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28662" y="928670"/>
            <a:ext cx="719177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</a:t>
            </a:r>
            <a:r>
              <a:rPr lang="pl-PL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you</a:t>
            </a:r>
            <a:r>
              <a:rPr lang="pl-PL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for</a:t>
            </a:r>
          </a:p>
          <a:p>
            <a:pPr algn="ctr"/>
            <a:r>
              <a:rPr lang="pl-PL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96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watching</a:t>
            </a:r>
            <a:r>
              <a:rPr lang="pl-PL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l-PL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pl-PL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929322" y="6072206"/>
            <a:ext cx="279865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By Aleksandra </a:t>
            </a:r>
            <a:r>
              <a:rPr lang="pl-PL" sz="20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Kaflińska</a:t>
            </a:r>
            <a:endParaRPr lang="pl-PL" sz="2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150</TotalTime>
  <Words>256</Words>
  <Application>Microsoft Office PowerPoint</Application>
  <PresentationFormat>Pokaz na ekranie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Aleksandra Kaflińska</dc:creator>
  <cp:lastModifiedBy>Aleksandra Kaflińska</cp:lastModifiedBy>
  <cp:revision>20</cp:revision>
  <dcterms:created xsi:type="dcterms:W3CDTF">2016-12-07T16:57:36Z</dcterms:created>
  <dcterms:modified xsi:type="dcterms:W3CDTF">2016-12-07T19:28:31Z</dcterms:modified>
</cp:coreProperties>
</file>