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F2C9E-9814-44C0-B634-06FC9CD27C26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82651-8136-479C-B867-EE266A66976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82651-8136-479C-B867-EE266A669760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C71A4-9108-4CA1-ADDF-C9D7C369026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9C22E0-ACAA-4777-904A-B45C5688E19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creenshot_2016-10-04-18-55-24-1.png"/>
          <p:cNvPicPr>
            <a:picLocks noChangeAspect="1"/>
          </p:cNvPicPr>
          <p:nvPr/>
        </p:nvPicPr>
        <p:blipFill>
          <a:blip r:embed="rId3"/>
          <a:srcRect t="36666" b="35186"/>
          <a:stretch>
            <a:fillRect/>
          </a:stretch>
        </p:blipFill>
        <p:spPr>
          <a:xfrm>
            <a:off x="381000" y="990600"/>
            <a:ext cx="8392026" cy="274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creenshot_2016-10-04-18-55-05-1.png"/>
          <p:cNvPicPr>
            <a:picLocks noChangeAspect="1"/>
          </p:cNvPicPr>
          <p:nvPr/>
        </p:nvPicPr>
        <p:blipFill>
          <a:blip r:embed="rId2"/>
          <a:srcRect t="24815" b="24815"/>
          <a:stretch>
            <a:fillRect/>
          </a:stretch>
        </p:blipFill>
        <p:spPr>
          <a:xfrm>
            <a:off x="1066799" y="2209800"/>
            <a:ext cx="7412691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600200" y="914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Arial Black" pitchFamily="34" charset="0"/>
              </a:rPr>
              <a:t>PHYSICAL CLASSROOM</a:t>
            </a:r>
            <a:endParaRPr lang="pl-PL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044305266082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086600" cy="46837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828800" y="609600"/>
            <a:ext cx="5338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CHEMICAL AND HISTORIC</a:t>
            </a:r>
          </a:p>
          <a:p>
            <a:pPr algn="ctr"/>
            <a:r>
              <a:rPr lang="pl-PL" sz="2800" b="1" dirty="0" smtClean="0">
                <a:latin typeface="Arial Black" pitchFamily="34" charset="0"/>
              </a:rPr>
              <a:t> CLASSROOM</a:t>
            </a:r>
            <a:endParaRPr lang="pl-PL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creenshot_2016-10-04-19-15-37-1.png"/>
          <p:cNvPicPr>
            <a:picLocks noChangeAspect="1"/>
          </p:cNvPicPr>
          <p:nvPr/>
        </p:nvPicPr>
        <p:blipFill>
          <a:blip r:embed="rId2"/>
          <a:srcRect t="16296" b="11111"/>
          <a:stretch>
            <a:fillRect/>
          </a:stretch>
        </p:blipFill>
        <p:spPr>
          <a:xfrm>
            <a:off x="304800" y="1524000"/>
            <a:ext cx="51435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371600" y="5334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Arial Black" pitchFamily="34" charset="0"/>
              </a:rPr>
              <a:t>RELIGIOUS AND MUSICAL CLASSROOM </a:t>
            </a:r>
            <a:endParaRPr lang="pl-PL" sz="2800" dirty="0">
              <a:latin typeface="Arial Black" pitchFamily="34" charset="0"/>
            </a:endParaRPr>
          </a:p>
        </p:txBody>
      </p:sp>
      <p:pic>
        <p:nvPicPr>
          <p:cNvPr id="2" name="Obraz 1" descr="20161003_084952.jpg"/>
          <p:cNvPicPr>
            <a:picLocks noChangeAspect="1"/>
          </p:cNvPicPr>
          <p:nvPr/>
        </p:nvPicPr>
        <p:blipFill>
          <a:blip r:embed="rId3" cstate="print"/>
          <a:srcRect l="11688" t="23088" r="12987"/>
          <a:stretch>
            <a:fillRect/>
          </a:stretch>
        </p:blipFill>
        <p:spPr>
          <a:xfrm>
            <a:off x="4267200" y="3962400"/>
            <a:ext cx="4419600" cy="253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04_13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178800" cy="4600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514600" y="99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Arial Black" pitchFamily="34" charset="0"/>
              </a:rPr>
              <a:t>GYM</a:t>
            </a:r>
            <a:endParaRPr lang="pl-PL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creenshot_2016-10-04-19-32-53.png"/>
          <p:cNvPicPr>
            <a:picLocks noChangeAspect="1"/>
          </p:cNvPicPr>
          <p:nvPr/>
        </p:nvPicPr>
        <p:blipFill>
          <a:blip r:embed="rId2"/>
          <a:srcRect t="36667" b="32222"/>
          <a:stretch>
            <a:fillRect/>
          </a:stretch>
        </p:blipFill>
        <p:spPr>
          <a:xfrm>
            <a:off x="838200" y="2133600"/>
            <a:ext cx="7164162" cy="396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828800" y="990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ENGLISH CLASSROOM</a:t>
            </a:r>
            <a:endParaRPr lang="pl-PL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creenshot_2016-10-04-19-37-16.png"/>
          <p:cNvPicPr>
            <a:picLocks noChangeAspect="1"/>
          </p:cNvPicPr>
          <p:nvPr/>
        </p:nvPicPr>
        <p:blipFill>
          <a:blip r:embed="rId2"/>
          <a:srcRect t="35556" b="32222"/>
          <a:stretch>
            <a:fillRect/>
          </a:stretch>
        </p:blipFill>
        <p:spPr>
          <a:xfrm>
            <a:off x="533400" y="1752600"/>
            <a:ext cx="7848274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066801" y="609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KNOWLEDGE ABOUT SOCIETY CLASSROOM</a:t>
            </a:r>
            <a:endParaRPr lang="pl-PL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17942911508293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2801168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received_179429116416264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57400"/>
            <a:ext cx="5483262" cy="4572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1981200" y="609600"/>
            <a:ext cx="5956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Arial Black" pitchFamily="34" charset="0"/>
              </a:rPr>
              <a:t>LIBRARY AND SCHOOL SHOP</a:t>
            </a:r>
            <a:endParaRPr lang="pl-PL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810000" y="4495800"/>
            <a:ext cx="4677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Arial Black" pitchFamily="34" charset="0"/>
              </a:rPr>
              <a:t>NAME: MARTA</a:t>
            </a:r>
          </a:p>
          <a:p>
            <a:r>
              <a:rPr lang="pl-PL" sz="3200" dirty="0" smtClean="0">
                <a:latin typeface="Arial Black" pitchFamily="34" charset="0"/>
              </a:rPr>
              <a:t>SURNAME: KOSZYK</a:t>
            </a:r>
          </a:p>
          <a:p>
            <a:r>
              <a:rPr lang="pl-PL" sz="3200" dirty="0">
                <a:latin typeface="Arial Black" pitchFamily="34" charset="0"/>
              </a:rPr>
              <a:t>K</a:t>
            </a:r>
            <a:r>
              <a:rPr lang="pl-PL" sz="3200" dirty="0" smtClean="0">
                <a:latin typeface="Arial Black" pitchFamily="34" charset="0"/>
              </a:rPr>
              <a:t>LASS:  1A</a:t>
            </a:r>
            <a:endParaRPr lang="pl-PL" sz="3200" dirty="0"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7200" y="83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THANK YOU FOR YOUR ATTENTION</a:t>
            </a:r>
            <a:endParaRPr lang="pl-PL" sz="3600" dirty="0">
              <a:latin typeface="Arial Black" pitchFamily="34" charset="0"/>
            </a:endParaRPr>
          </a:p>
        </p:txBody>
      </p:sp>
      <p:pic>
        <p:nvPicPr>
          <p:cNvPr id="1026" name="Picture 2" descr="Znalezione obrazy dla zapytania OBRAZKI NA KONIEC PREZENTA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creenshot_2016-10-04-18-55-2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828675"/>
            <a:ext cx="5143500" cy="5200650"/>
          </a:xfrm>
          <a:prstGeom prst="rect">
            <a:avLst/>
          </a:prstGeom>
          <a:solidFill>
            <a:schemeClr val="accent1"/>
          </a:solid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03_084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6739467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20161003_102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3800" y="2844800"/>
            <a:ext cx="4699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752600" y="381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 Black" pitchFamily="34" charset="0"/>
              </a:rPr>
              <a:t>BIOLOGICAL CLASSROOM</a:t>
            </a:r>
            <a:endParaRPr lang="pl-PL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5132108588776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6637867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 descr="Screenshot_2016-10-04-18-58-26-1.png"/>
          <p:cNvPicPr>
            <a:picLocks noChangeAspect="1"/>
          </p:cNvPicPr>
          <p:nvPr/>
        </p:nvPicPr>
        <p:blipFill>
          <a:blip r:embed="rId3"/>
          <a:srcRect t="21851" b="21852"/>
          <a:stretch>
            <a:fillRect/>
          </a:stretch>
        </p:blipFill>
        <p:spPr>
          <a:xfrm>
            <a:off x="3581400" y="3657600"/>
            <a:ext cx="51435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990600" y="609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Arial Black" pitchFamily="34" charset="0"/>
              </a:rPr>
              <a:t>ART</a:t>
            </a:r>
            <a:r>
              <a:rPr lang="pl-PL" sz="2800" dirty="0" smtClean="0">
                <a:latin typeface="Arial Black" pitchFamily="34" charset="0"/>
              </a:rPr>
              <a:t> </a:t>
            </a:r>
            <a:r>
              <a:rPr lang="pl-PL" sz="3600" dirty="0" smtClean="0">
                <a:latin typeface="Arial Black" pitchFamily="34" charset="0"/>
              </a:rPr>
              <a:t>CLASSROOM</a:t>
            </a:r>
            <a:endParaRPr lang="pl-PL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61003_112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6874933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143000" y="457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MATHEMATICAL CLASSROOM</a:t>
            </a:r>
            <a:endParaRPr lang="pl-PL" sz="2800" b="1" dirty="0">
              <a:latin typeface="Arial Black" pitchFamily="34" charset="0"/>
            </a:endParaRPr>
          </a:p>
        </p:txBody>
      </p:sp>
      <p:pic>
        <p:nvPicPr>
          <p:cNvPr id="2" name="Obraz 1" descr="20161003_112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581400"/>
            <a:ext cx="5257800" cy="295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03_121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69866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1219200" y="685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GEOGRAPHIC CLASSROOM</a:t>
            </a:r>
            <a:endParaRPr lang="pl-PL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03_13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7323667" cy="411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9906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INFORMATION CLASSROOM</a:t>
            </a:r>
            <a:endParaRPr lang="pl-PL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creenshot_2016-10-04-19-16-20-1.png"/>
          <p:cNvPicPr>
            <a:picLocks noChangeAspect="1"/>
          </p:cNvPicPr>
          <p:nvPr/>
        </p:nvPicPr>
        <p:blipFill>
          <a:blip r:embed="rId2"/>
          <a:srcRect t="24815" b="18889"/>
          <a:stretch>
            <a:fillRect/>
          </a:stretch>
        </p:blipFill>
        <p:spPr>
          <a:xfrm>
            <a:off x="457200" y="1295400"/>
            <a:ext cx="51435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371600" y="609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GERMAN CLASSROOM</a:t>
            </a:r>
            <a:endParaRPr lang="pl-PL" sz="2800" b="1" dirty="0">
              <a:latin typeface="Arial Black" pitchFamily="34" charset="0"/>
            </a:endParaRPr>
          </a:p>
        </p:txBody>
      </p:sp>
      <p:pic>
        <p:nvPicPr>
          <p:cNvPr id="2" name="Obraz 1" descr="received_56783726008928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48000"/>
            <a:ext cx="5943600" cy="3343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03_13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56388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20161003_130148.jpg"/>
          <p:cNvPicPr>
            <a:picLocks noChangeAspect="1"/>
          </p:cNvPicPr>
          <p:nvPr/>
        </p:nvPicPr>
        <p:blipFill>
          <a:blip r:embed="rId3" cstate="print"/>
          <a:srcRect b="23810"/>
          <a:stretch>
            <a:fillRect/>
          </a:stretch>
        </p:blipFill>
        <p:spPr>
          <a:xfrm>
            <a:off x="2895600" y="3886200"/>
            <a:ext cx="5867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600200" y="762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Arial Black" pitchFamily="34" charset="0"/>
              </a:rPr>
              <a:t>POLISH CLASSROOM</a:t>
            </a:r>
            <a:endParaRPr lang="pl-PL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51</Words>
  <Application>Microsoft Office PowerPoint</Application>
  <PresentationFormat>Pokaz na ekranie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Wędrówka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Ania</cp:lastModifiedBy>
  <cp:revision>7</cp:revision>
  <dcterms:created xsi:type="dcterms:W3CDTF">2016-10-04T17:47:19Z</dcterms:created>
  <dcterms:modified xsi:type="dcterms:W3CDTF">2016-10-04T18:52:57Z</dcterms:modified>
</cp:coreProperties>
</file>