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FA35F-A2E8-4B3D-8594-5D687C10707F}" type="datetimeFigureOut">
              <a:rPr lang="pl-PL" smtClean="0"/>
              <a:pPr/>
              <a:t>2016-12-15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30741-0E0D-4559-9F8C-F2E2722E25A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3AAE-9727-4583-8B3E-937FD75EAF20}" type="datetimeFigureOut">
              <a:rPr lang="pl-PL" smtClean="0"/>
              <a:pPr/>
              <a:t>2016-12-15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B97E-7175-4595-B9B7-EAAAC6D14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3AAE-9727-4583-8B3E-937FD75EAF20}" type="datetimeFigureOut">
              <a:rPr lang="pl-PL" smtClean="0"/>
              <a:pPr/>
              <a:t>2016-12-15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B97E-7175-4595-B9B7-EAAAC6D14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3AAE-9727-4583-8B3E-937FD75EAF20}" type="datetimeFigureOut">
              <a:rPr lang="pl-PL" smtClean="0"/>
              <a:pPr/>
              <a:t>2016-12-15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B97E-7175-4595-B9B7-EAAAC6D14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3AAE-9727-4583-8B3E-937FD75EAF20}" type="datetimeFigureOut">
              <a:rPr lang="pl-PL" smtClean="0"/>
              <a:pPr/>
              <a:t>2016-12-15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B97E-7175-4595-B9B7-EAAAC6D14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3AAE-9727-4583-8B3E-937FD75EAF20}" type="datetimeFigureOut">
              <a:rPr lang="pl-PL" smtClean="0"/>
              <a:pPr/>
              <a:t>2016-12-15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B97E-7175-4595-B9B7-EAAAC6D14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3AAE-9727-4583-8B3E-937FD75EAF20}" type="datetimeFigureOut">
              <a:rPr lang="pl-PL" smtClean="0"/>
              <a:pPr/>
              <a:t>2016-12-15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B97E-7175-4595-B9B7-EAAAC6D14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3AAE-9727-4583-8B3E-937FD75EAF20}" type="datetimeFigureOut">
              <a:rPr lang="pl-PL" smtClean="0"/>
              <a:pPr/>
              <a:t>2016-12-15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B97E-7175-4595-B9B7-EAAAC6D14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3AAE-9727-4583-8B3E-937FD75EAF20}" type="datetimeFigureOut">
              <a:rPr lang="pl-PL" smtClean="0"/>
              <a:pPr/>
              <a:t>2016-12-15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B97E-7175-4595-B9B7-EAAAC6D14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3AAE-9727-4583-8B3E-937FD75EAF20}" type="datetimeFigureOut">
              <a:rPr lang="pl-PL" smtClean="0"/>
              <a:pPr/>
              <a:t>2016-12-15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B97E-7175-4595-B9B7-EAAAC6D14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3AAE-9727-4583-8B3E-937FD75EAF20}" type="datetimeFigureOut">
              <a:rPr lang="pl-PL" smtClean="0"/>
              <a:pPr/>
              <a:t>2016-12-15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B97E-7175-4595-B9B7-EAAAC6D14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3AAE-9727-4583-8B3E-937FD75EAF20}" type="datetimeFigureOut">
              <a:rPr lang="pl-PL" smtClean="0"/>
              <a:pPr/>
              <a:t>2016-12-15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B97E-7175-4595-B9B7-EAAAC6D14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83AAE-9727-4583-8B3E-937FD75EAF20}" type="datetimeFigureOut">
              <a:rPr lang="pl-PL" smtClean="0"/>
              <a:pPr/>
              <a:t>2016-12-15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1B97E-7175-4595-B9B7-EAAAC6D1455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Documents%20and%20Settings\Karolina\Pulpit\John-Legend-All-of-Me-Piano-Karaoke-Sing-Along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8099328" cy="2271730"/>
          </a:xfrm>
        </p:spPr>
        <p:txBody>
          <a:bodyPr/>
          <a:lstStyle/>
          <a:p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Famous </a:t>
            </a:r>
            <a:r>
              <a:rPr lang="pl-PL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mathematicians</a:t>
            </a:r>
            <a:endParaRPr lang="pl-P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8" descr="Znalezione obrazy dla zapytania rysunki matematyczn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928934"/>
            <a:ext cx="3067659" cy="320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0" name="Picture 2" descr="Podobny obraz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2928934"/>
            <a:ext cx="3028666" cy="32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John-Legend-All-of-Me-Piano-Karaoke-Sing-Along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8358214" y="785794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214414" y="500042"/>
            <a:ext cx="685804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err="1" smtClean="0">
                <a:latin typeface="Lucida Calligraphy" pitchFamily="66" charset="0"/>
              </a:rPr>
              <a:t>This</a:t>
            </a:r>
            <a:r>
              <a:rPr lang="pl-PL" sz="2000" dirty="0" smtClean="0">
                <a:latin typeface="Lucida Calligraphy" pitchFamily="66" charset="0"/>
              </a:rPr>
              <a:t> </a:t>
            </a:r>
            <a:r>
              <a:rPr lang="pl-PL" sz="2000" dirty="0" err="1" smtClean="0">
                <a:latin typeface="Lucida Calligraphy" pitchFamily="66" charset="0"/>
              </a:rPr>
              <a:t>presentation</a:t>
            </a:r>
            <a:r>
              <a:rPr lang="pl-PL" sz="2000" dirty="0" smtClean="0">
                <a:latin typeface="Lucida Calligraphy" pitchFamily="66" charset="0"/>
              </a:rPr>
              <a:t> will be </a:t>
            </a:r>
            <a:r>
              <a:rPr lang="pl-PL" sz="2000" dirty="0" err="1" smtClean="0">
                <a:latin typeface="Lucida Calligraphy" pitchFamily="66" charset="0"/>
              </a:rPr>
              <a:t>about</a:t>
            </a:r>
            <a:r>
              <a:rPr lang="pl-PL" sz="2000" dirty="0" smtClean="0">
                <a:latin typeface="Lucida Calligraphy" pitchFamily="66" charset="0"/>
              </a:rPr>
              <a:t> </a:t>
            </a:r>
            <a:r>
              <a:rPr lang="pl-PL" sz="2000" dirty="0" err="1" smtClean="0">
                <a:latin typeface="Lucida Calligraphy" pitchFamily="66" charset="0"/>
              </a:rPr>
              <a:t>famous</a:t>
            </a:r>
            <a:r>
              <a:rPr lang="pl-PL" sz="2000" dirty="0" smtClean="0">
                <a:latin typeface="Lucida Calligraphy" pitchFamily="66" charset="0"/>
              </a:rPr>
              <a:t> </a:t>
            </a:r>
            <a:r>
              <a:rPr lang="pl-PL" sz="2000" dirty="0" err="1" smtClean="0">
                <a:latin typeface="Lucida Calligraphy" pitchFamily="66" charset="0"/>
              </a:rPr>
              <a:t>mathematicians</a:t>
            </a:r>
            <a:r>
              <a:rPr lang="pl-PL" sz="2000" dirty="0" smtClean="0">
                <a:latin typeface="Lucida Calligraphy" pitchFamily="66" charset="0"/>
              </a:rPr>
              <a:t> </a:t>
            </a:r>
            <a:r>
              <a:rPr lang="pl-PL" sz="2000" dirty="0" err="1" smtClean="0">
                <a:latin typeface="Lucida Calligraphy" pitchFamily="66" charset="0"/>
              </a:rPr>
              <a:t>such</a:t>
            </a:r>
            <a:r>
              <a:rPr lang="pl-PL" sz="2000" dirty="0" smtClean="0">
                <a:latin typeface="Lucida Calligraphy" pitchFamily="66" charset="0"/>
              </a:rPr>
              <a:t> as: </a:t>
            </a:r>
          </a:p>
          <a:p>
            <a:r>
              <a:rPr lang="pl-PL" sz="2000" dirty="0">
                <a:latin typeface="Lucida Calligraphy" pitchFamily="66" charset="0"/>
              </a:rPr>
              <a:t>	</a:t>
            </a:r>
            <a:r>
              <a:rPr lang="pl-PL" sz="2000" dirty="0" smtClean="0">
                <a:latin typeface="Lucida Calligraphy" pitchFamily="66" charset="0"/>
              </a:rPr>
              <a:t>♦ Pitagoras </a:t>
            </a:r>
          </a:p>
          <a:p>
            <a:r>
              <a:rPr lang="pl-PL" sz="2000" dirty="0">
                <a:latin typeface="Lucida Calligraphy" pitchFamily="66" charset="0"/>
              </a:rPr>
              <a:t>	</a:t>
            </a:r>
            <a:r>
              <a:rPr lang="pl-PL" sz="2000" dirty="0" smtClean="0">
                <a:latin typeface="Lucida Calligraphy" pitchFamily="66" charset="0"/>
              </a:rPr>
              <a:t>♦ Archimedes</a:t>
            </a:r>
          </a:p>
          <a:p>
            <a:r>
              <a:rPr lang="pl-PL" sz="2000" dirty="0">
                <a:latin typeface="Lucida Calligraphy" pitchFamily="66" charset="0"/>
              </a:rPr>
              <a:t>	</a:t>
            </a:r>
            <a:r>
              <a:rPr lang="pl-PL" sz="2000" dirty="0" smtClean="0">
                <a:latin typeface="Lucida Calligraphy" pitchFamily="66" charset="0"/>
              </a:rPr>
              <a:t>♦ Pascal</a:t>
            </a:r>
          </a:p>
          <a:p>
            <a:r>
              <a:rPr lang="pl-PL" sz="2000" dirty="0">
                <a:latin typeface="Lucida Calligraphy" pitchFamily="66" charset="0"/>
              </a:rPr>
              <a:t>	</a:t>
            </a:r>
            <a:r>
              <a:rPr lang="pl-PL" sz="2000" dirty="0" smtClean="0">
                <a:latin typeface="Lucida Calligraphy" pitchFamily="66" charset="0"/>
              </a:rPr>
              <a:t>♦ Galileusz</a:t>
            </a:r>
          </a:p>
          <a:p>
            <a:r>
              <a:rPr lang="pl-PL" sz="2000" dirty="0" smtClean="0">
                <a:latin typeface="Lucida Calligraphy" pitchFamily="66" charset="0"/>
              </a:rPr>
              <a:t>	♦ Newton</a:t>
            </a:r>
            <a:r>
              <a:rPr lang="pl-PL" sz="2000" dirty="0">
                <a:latin typeface="Lucida Calligraphy" pitchFamily="66" charset="0"/>
              </a:rPr>
              <a:t>	</a:t>
            </a:r>
            <a:endParaRPr lang="pl-PL" sz="2000" dirty="0" smtClean="0">
              <a:latin typeface="Lucida Calligraphy" pitchFamily="66" charset="0"/>
            </a:endParaRPr>
          </a:p>
          <a:p>
            <a:r>
              <a:rPr lang="pl-PL" sz="2000" dirty="0">
                <a:latin typeface="Lucida Calligraphy" pitchFamily="66" charset="0"/>
              </a:rPr>
              <a:t>	</a:t>
            </a:r>
            <a:endParaRPr lang="pl-PL" sz="2000" dirty="0" smtClean="0">
              <a:latin typeface="Lucida Calligraphy" pitchFamily="66" charset="0"/>
            </a:endParaRPr>
          </a:p>
          <a:p>
            <a:r>
              <a:rPr lang="pl-PL" dirty="0">
                <a:solidFill>
                  <a:srgbClr val="7030A0"/>
                </a:solidFill>
                <a:latin typeface="Lucida Calligraphy" pitchFamily="66" charset="0"/>
              </a:rPr>
              <a:t>	</a:t>
            </a:r>
            <a:endParaRPr lang="pl-PL" dirty="0" smtClean="0">
              <a:solidFill>
                <a:srgbClr val="7030A0"/>
              </a:solidFill>
              <a:latin typeface="Lucida Calligraphy" pitchFamily="66" charset="0"/>
            </a:endParaRPr>
          </a:p>
        </p:txBody>
      </p:sp>
      <p:sp>
        <p:nvSpPr>
          <p:cNvPr id="6146" name="AutoShape 2" descr="Znalezione obrazy dla zapytania rysunki matematyczne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148" name="AutoShape 4" descr="Znalezione obrazy dla zapytania rysunki matematyczne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150" name="Picture 6" descr="Znalezione obrazy dla zapytania rysunki matematycz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143116"/>
            <a:ext cx="3500442" cy="3500442"/>
          </a:xfrm>
          <a:prstGeom prst="rect">
            <a:avLst/>
          </a:prstGeom>
          <a:noFill/>
        </p:spPr>
      </p:pic>
    </p:spTree>
  </p:cSld>
  <p:clrMapOvr>
    <a:masterClrMapping/>
  </p:clrMapOvr>
  <p:transition advTm="696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857488" y="500042"/>
            <a:ext cx="2841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Pitagoras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85720" y="1571612"/>
            <a:ext cx="58579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Pitagoras was </a:t>
            </a:r>
            <a:r>
              <a:rPr lang="pl-PL" sz="2400" dirty="0" err="1" smtClean="0"/>
              <a:t>born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 572 p.n.e.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Samnos</a:t>
            </a:r>
            <a:r>
              <a:rPr lang="pl-PL" sz="2400" dirty="0" smtClean="0"/>
              <a:t>. His </a:t>
            </a:r>
            <a:r>
              <a:rPr lang="pl-PL" sz="2400" dirty="0" err="1" smtClean="0"/>
              <a:t>parents</a:t>
            </a:r>
            <a:r>
              <a:rPr lang="pl-PL" sz="2400" dirty="0" smtClean="0"/>
              <a:t> was </a:t>
            </a:r>
            <a:r>
              <a:rPr lang="pl-PL" sz="2400" dirty="0" err="1" smtClean="0"/>
              <a:t>Mnesaechus</a:t>
            </a:r>
            <a:r>
              <a:rPr lang="pl-PL" sz="2400" dirty="0" smtClean="0"/>
              <a:t> and </a:t>
            </a:r>
            <a:r>
              <a:rPr lang="pl-PL" sz="2400" dirty="0" err="1" smtClean="0"/>
              <a:t>Pythais</a:t>
            </a:r>
            <a:r>
              <a:rPr lang="pl-PL" sz="2400" dirty="0" smtClean="0"/>
              <a:t> . He </a:t>
            </a:r>
            <a:r>
              <a:rPr lang="pl-PL" sz="2400" dirty="0" err="1" smtClean="0"/>
              <a:t>had</a:t>
            </a:r>
            <a:r>
              <a:rPr lang="pl-PL" sz="2400" dirty="0" smtClean="0"/>
              <a:t> </a:t>
            </a:r>
            <a:r>
              <a:rPr lang="pl-PL" sz="2400" dirty="0" err="1" smtClean="0"/>
              <a:t>three</a:t>
            </a:r>
            <a:r>
              <a:rPr lang="pl-PL" sz="2400" dirty="0" smtClean="0"/>
              <a:t> </a:t>
            </a:r>
            <a:r>
              <a:rPr lang="pl-PL" sz="2400" dirty="0" err="1" smtClean="0"/>
              <a:t>siblings</a:t>
            </a:r>
            <a:r>
              <a:rPr lang="pl-PL" sz="2400" dirty="0" smtClean="0"/>
              <a:t> : </a:t>
            </a:r>
            <a:r>
              <a:rPr lang="pl-PL" sz="2400" dirty="0" err="1" smtClean="0"/>
              <a:t>Eunomus</a:t>
            </a:r>
            <a:r>
              <a:rPr lang="pl-PL" sz="2400" dirty="0" smtClean="0"/>
              <a:t>, </a:t>
            </a:r>
            <a:r>
              <a:rPr lang="pl-PL" sz="2400" dirty="0" err="1" smtClean="0"/>
              <a:t>Themistocleia</a:t>
            </a:r>
            <a:r>
              <a:rPr lang="pl-PL" sz="2400" dirty="0" smtClean="0"/>
              <a:t> and </a:t>
            </a:r>
            <a:r>
              <a:rPr lang="pl-PL" sz="2400" dirty="0" err="1" smtClean="0"/>
              <a:t>Tvrrhenus</a:t>
            </a:r>
            <a:r>
              <a:rPr lang="pl-PL" sz="2400" dirty="0" smtClean="0"/>
              <a:t>. He was a</a:t>
            </a:r>
          </a:p>
          <a:p>
            <a:r>
              <a:rPr lang="pl-PL" sz="2400" dirty="0" err="1" smtClean="0"/>
              <a:t>Mathematician</a:t>
            </a:r>
            <a:r>
              <a:rPr lang="pl-PL" sz="2400" dirty="0" smtClean="0"/>
              <a:t> and </a:t>
            </a:r>
            <a:r>
              <a:rPr lang="pl-PL" sz="2400" dirty="0" err="1" smtClean="0"/>
              <a:t>philozopher</a:t>
            </a:r>
            <a:r>
              <a:rPr lang="pl-PL" sz="2400" dirty="0" smtClean="0"/>
              <a:t>. He </a:t>
            </a:r>
            <a:r>
              <a:rPr lang="pl-PL" sz="2400" dirty="0" err="1" smtClean="0"/>
              <a:t>had</a:t>
            </a:r>
            <a:r>
              <a:rPr lang="pl-PL" sz="2400" dirty="0" smtClean="0"/>
              <a:t> </a:t>
            </a:r>
          </a:p>
          <a:p>
            <a:r>
              <a:rPr lang="pl-PL" sz="2400" dirty="0" err="1" smtClean="0"/>
              <a:t>developed</a:t>
            </a:r>
            <a:r>
              <a:rPr lang="pl-PL" sz="2400" dirty="0" smtClean="0"/>
              <a:t> </a:t>
            </a:r>
            <a:r>
              <a:rPr lang="pl-PL" sz="2400" dirty="0" err="1" smtClean="0"/>
              <a:t>theory</a:t>
            </a:r>
            <a:r>
              <a:rPr lang="pl-PL" sz="2400" dirty="0" smtClean="0"/>
              <a:t> </a:t>
            </a:r>
            <a:r>
              <a:rPr lang="pl-PL" sz="2400" dirty="0" err="1" smtClean="0"/>
              <a:t>about</a:t>
            </a:r>
            <a:r>
              <a:rPr lang="pl-PL" sz="2400" dirty="0" smtClean="0"/>
              <a:t> sum </a:t>
            </a:r>
            <a:r>
              <a:rPr lang="pl-PL" sz="2400" dirty="0" err="1" smtClean="0"/>
              <a:t>angles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trianngle</a:t>
            </a:r>
            <a:r>
              <a:rPr lang="pl-PL" sz="2400" dirty="0" smtClean="0"/>
              <a:t>.</a:t>
            </a:r>
          </a:p>
          <a:p>
            <a:r>
              <a:rPr lang="pl-PL" sz="2400" dirty="0" smtClean="0"/>
              <a:t>He was </a:t>
            </a:r>
            <a:r>
              <a:rPr lang="pl-PL" sz="2400" dirty="0" err="1" smtClean="0"/>
              <a:t>dead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496 </a:t>
            </a:r>
            <a:r>
              <a:rPr lang="pl-PL" sz="2400" dirty="0" err="1" smtClean="0"/>
              <a:t>year</a:t>
            </a:r>
            <a:r>
              <a:rPr lang="pl-PL" sz="2400" dirty="0" smtClean="0"/>
              <a:t>.</a:t>
            </a:r>
          </a:p>
          <a:p>
            <a:pPr algn="ctr"/>
            <a:endParaRPr lang="pl-PL" sz="2400" dirty="0"/>
          </a:p>
        </p:txBody>
      </p:sp>
      <p:pic>
        <p:nvPicPr>
          <p:cNvPr id="2050" name="Picture 2" descr="Znalezione obrazy dla zapytania pitagoras portr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214422"/>
            <a:ext cx="2690818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993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428860" y="500042"/>
            <a:ext cx="35796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Archimedes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42910" y="1785926"/>
            <a:ext cx="52149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He was </a:t>
            </a:r>
            <a:r>
              <a:rPr lang="pl-PL" sz="2400" dirty="0" err="1" smtClean="0"/>
              <a:t>born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287r p.n.e.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Syrakuz</a:t>
            </a:r>
            <a:r>
              <a:rPr lang="pl-PL" sz="2400" dirty="0" smtClean="0"/>
              <a:t>. He was </a:t>
            </a:r>
            <a:r>
              <a:rPr lang="pl-PL" sz="2400" dirty="0" smtClean="0"/>
              <a:t>a Greek </a:t>
            </a:r>
            <a:r>
              <a:rPr lang="pl-PL" sz="2400" dirty="0" err="1" smtClean="0"/>
              <a:t>philosopher</a:t>
            </a:r>
            <a:r>
              <a:rPr lang="pl-PL" sz="2400" dirty="0" smtClean="0"/>
              <a:t> and </a:t>
            </a:r>
            <a:endParaRPr lang="pl-PL" sz="2400" dirty="0" smtClean="0"/>
          </a:p>
          <a:p>
            <a:r>
              <a:rPr lang="pl-PL" sz="2400" dirty="0" err="1" smtClean="0"/>
              <a:t>mathematician</a:t>
            </a:r>
            <a:r>
              <a:rPr lang="pl-PL" sz="2400" dirty="0" smtClean="0"/>
              <a:t> </a:t>
            </a:r>
            <a:r>
              <a:rPr lang="pl-PL" sz="2400" dirty="0" smtClean="0"/>
              <a:t>. He was a son </a:t>
            </a:r>
          </a:p>
          <a:p>
            <a:r>
              <a:rPr lang="pl-PL" sz="2400" dirty="0" smtClean="0"/>
              <a:t>of </a:t>
            </a:r>
            <a:r>
              <a:rPr lang="pl-PL" sz="2400" dirty="0" err="1" smtClean="0"/>
              <a:t>astronomer</a:t>
            </a:r>
            <a:r>
              <a:rPr lang="pl-PL" sz="2400" dirty="0" smtClean="0"/>
              <a:t> Fidiasz. Roman </a:t>
            </a:r>
            <a:r>
              <a:rPr lang="pl-PL" sz="2400" dirty="0" err="1" smtClean="0"/>
              <a:t>killed</a:t>
            </a:r>
            <a:r>
              <a:rPr lang="pl-PL" sz="2400" dirty="0" smtClean="0"/>
              <a:t> </a:t>
            </a:r>
            <a:r>
              <a:rPr lang="pl-PL" sz="2400" dirty="0" err="1" smtClean="0"/>
              <a:t>him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212 </a:t>
            </a:r>
            <a:r>
              <a:rPr lang="pl-PL" sz="2400" dirty="0" err="1" smtClean="0"/>
              <a:t>year</a:t>
            </a:r>
            <a:r>
              <a:rPr lang="pl-PL" sz="2400" dirty="0" smtClean="0"/>
              <a:t>.</a:t>
            </a:r>
            <a:endParaRPr lang="pl-PL" sz="2400" dirty="0"/>
          </a:p>
        </p:txBody>
      </p:sp>
      <p:sp>
        <p:nvSpPr>
          <p:cNvPr id="23554" name="AutoShape 2" descr="Znalezione obrazy dla zapytania archimedes"/>
          <p:cNvSpPr>
            <a:spLocks noChangeAspect="1" noChangeArrowheads="1"/>
          </p:cNvSpPr>
          <p:nvPr/>
        </p:nvSpPr>
        <p:spPr bwMode="auto">
          <a:xfrm>
            <a:off x="155575" y="-1828800"/>
            <a:ext cx="3429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556" name="AutoShape 4" descr="Znalezione obrazy dla zapytania archimedes"/>
          <p:cNvSpPr>
            <a:spLocks noChangeAspect="1" noChangeArrowheads="1"/>
          </p:cNvSpPr>
          <p:nvPr/>
        </p:nvSpPr>
        <p:spPr bwMode="auto">
          <a:xfrm>
            <a:off x="155575" y="-1828800"/>
            <a:ext cx="3429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3558" name="Picture 6" descr="Znalezione obrazy dla zapytania archimed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928670"/>
            <a:ext cx="2428892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596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643174" y="500042"/>
            <a:ext cx="2742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Galileusz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506" name="AutoShape 2" descr="Znalezione obrazy dla zapytania galileusz"/>
          <p:cNvSpPr>
            <a:spLocks noChangeAspect="1" noChangeArrowheads="1"/>
          </p:cNvSpPr>
          <p:nvPr/>
        </p:nvSpPr>
        <p:spPr bwMode="auto">
          <a:xfrm>
            <a:off x="155575" y="-1905000"/>
            <a:ext cx="3057525" cy="3981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1508" name="Picture 4" descr="Znalezione obrazy dla zapytania galileus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0042"/>
            <a:ext cx="2200269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ole tekstowe 4"/>
          <p:cNvSpPr txBox="1"/>
          <p:nvPr/>
        </p:nvSpPr>
        <p:spPr>
          <a:xfrm>
            <a:off x="714348" y="1357298"/>
            <a:ext cx="43577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He was </a:t>
            </a:r>
            <a:r>
              <a:rPr lang="pl-PL" sz="2400" dirty="0" err="1" smtClean="0"/>
              <a:t>born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1564 </a:t>
            </a:r>
            <a:r>
              <a:rPr lang="pl-PL" sz="2400" dirty="0" err="1" smtClean="0"/>
              <a:t>in</a:t>
            </a:r>
            <a:r>
              <a:rPr lang="pl-PL" sz="2400" dirty="0" smtClean="0"/>
              <a:t> Piza .He was an </a:t>
            </a:r>
            <a:r>
              <a:rPr lang="pl-PL" sz="2400" dirty="0" err="1" smtClean="0"/>
              <a:t>Italian</a:t>
            </a:r>
            <a:r>
              <a:rPr lang="pl-PL" sz="2400" dirty="0" smtClean="0"/>
              <a:t> </a:t>
            </a:r>
            <a:r>
              <a:rPr lang="pl-PL" sz="2400" dirty="0" err="1" smtClean="0"/>
              <a:t>astronomer</a:t>
            </a:r>
            <a:r>
              <a:rPr lang="pl-PL" sz="2400" dirty="0" smtClean="0"/>
              <a:t>, </a:t>
            </a:r>
            <a:r>
              <a:rPr lang="pl-PL" sz="2400" dirty="0" err="1" smtClean="0"/>
              <a:t>astrologer</a:t>
            </a:r>
            <a:r>
              <a:rPr lang="pl-PL" sz="2400" dirty="0" smtClean="0"/>
              <a:t>, </a:t>
            </a:r>
            <a:r>
              <a:rPr lang="pl-PL" sz="2400" dirty="0" err="1" smtClean="0"/>
              <a:t>mathematician</a:t>
            </a:r>
            <a:r>
              <a:rPr lang="pl-PL" sz="2400" dirty="0" smtClean="0"/>
              <a:t>, </a:t>
            </a:r>
            <a:r>
              <a:rPr lang="pl-PL" sz="2400" dirty="0" err="1" smtClean="0"/>
              <a:t>physicist</a:t>
            </a:r>
            <a:r>
              <a:rPr lang="pl-PL" sz="2400" dirty="0" smtClean="0"/>
              <a:t> and </a:t>
            </a:r>
            <a:r>
              <a:rPr lang="pl-PL" sz="2400" dirty="0" err="1" smtClean="0"/>
              <a:t>philosopher</a:t>
            </a:r>
            <a:r>
              <a:rPr lang="pl-PL" sz="2400" dirty="0" smtClean="0"/>
              <a:t>. He </a:t>
            </a:r>
            <a:r>
              <a:rPr lang="pl-PL" sz="2400" dirty="0" err="1" smtClean="0"/>
              <a:t>discovered</a:t>
            </a:r>
            <a:r>
              <a:rPr lang="pl-PL" sz="2400" dirty="0" smtClean="0"/>
              <a:t> </a:t>
            </a:r>
            <a:r>
              <a:rPr lang="pl-PL" sz="2400" dirty="0" err="1" smtClean="0"/>
              <a:t>rings</a:t>
            </a:r>
            <a:r>
              <a:rPr lang="pl-PL" sz="2400" dirty="0" smtClean="0"/>
              <a:t> of Saturn and </a:t>
            </a:r>
            <a:r>
              <a:rPr lang="pl-PL" sz="2400" dirty="0" err="1" smtClean="0"/>
              <a:t>geometric</a:t>
            </a:r>
            <a:r>
              <a:rPr lang="pl-PL" sz="2400" dirty="0" smtClean="0"/>
              <a:t> and </a:t>
            </a:r>
            <a:r>
              <a:rPr lang="pl-PL" sz="2400" dirty="0" err="1" smtClean="0"/>
              <a:t>military</a:t>
            </a:r>
            <a:r>
              <a:rPr lang="pl-PL" sz="2400" dirty="0" smtClean="0"/>
              <a:t> </a:t>
            </a:r>
            <a:r>
              <a:rPr lang="pl-PL" sz="2400" dirty="0" err="1" smtClean="0"/>
              <a:t>compass</a:t>
            </a:r>
            <a:r>
              <a:rPr lang="pl-PL" sz="2400" dirty="0" smtClean="0"/>
              <a:t>. He was </a:t>
            </a:r>
            <a:r>
              <a:rPr lang="pl-PL" sz="2400" dirty="0" err="1" smtClean="0"/>
              <a:t>dead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1642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Arcetri</a:t>
            </a:r>
            <a:r>
              <a:rPr lang="pl-PL" sz="2400" dirty="0" smtClean="0"/>
              <a:t>. He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buried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Santa Croce </a:t>
            </a:r>
            <a:r>
              <a:rPr lang="pl-PL" sz="2400" dirty="0" err="1" smtClean="0"/>
              <a:t>church</a:t>
            </a:r>
            <a:r>
              <a:rPr lang="pl-PL" sz="2400" dirty="0" smtClean="0"/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l-PL" sz="4000" dirty="0" smtClean="0"/>
          </a:p>
        </p:txBody>
      </p:sp>
    </p:spTree>
  </p:cSld>
  <p:clrMapOvr>
    <a:masterClrMapping/>
  </p:clrMapOvr>
  <p:transition advTm="1014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071802" y="428604"/>
            <a:ext cx="2638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Newton 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9458" name="Picture 2" descr="Znalezione obrazy dla zapytania newt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214422"/>
            <a:ext cx="2928958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pole tekstowe 3"/>
          <p:cNvSpPr txBox="1"/>
          <p:nvPr/>
        </p:nvSpPr>
        <p:spPr>
          <a:xfrm>
            <a:off x="500034" y="1571612"/>
            <a:ext cx="42862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Isaac Newton was </a:t>
            </a:r>
            <a:r>
              <a:rPr lang="pl-PL" sz="2400" dirty="0" err="1" smtClean="0"/>
              <a:t>born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1643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Woolsthorpe</a:t>
            </a:r>
            <a:r>
              <a:rPr lang="pl-PL" sz="2400" dirty="0" smtClean="0"/>
              <a:t>. He was </a:t>
            </a:r>
            <a:r>
              <a:rPr lang="pl-PL" sz="2400" dirty="0" err="1" smtClean="0"/>
              <a:t>english</a:t>
            </a:r>
            <a:r>
              <a:rPr lang="pl-PL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physicist, mathematician, astronomer, philosopher, historian</a:t>
            </a:r>
            <a:r>
              <a:rPr lang="pl-PL" sz="2400" dirty="0" smtClean="0"/>
              <a:t> and </a:t>
            </a:r>
            <a:r>
              <a:rPr lang="pl-PL" sz="2400" dirty="0" err="1" smtClean="0"/>
              <a:t>alchemists</a:t>
            </a:r>
            <a:r>
              <a:rPr lang="pl-PL" sz="2400" dirty="0" smtClean="0"/>
              <a:t>. In his </a:t>
            </a:r>
            <a:r>
              <a:rPr lang="pl-PL" sz="2400" dirty="0" err="1" smtClean="0"/>
              <a:t>famous</a:t>
            </a:r>
            <a:r>
              <a:rPr lang="pl-PL" sz="2400" dirty="0" smtClean="0"/>
              <a:t>  </a:t>
            </a:r>
            <a:r>
              <a:rPr lang="pl-PL" sz="2400" dirty="0" err="1" smtClean="0"/>
              <a:t>work</a:t>
            </a:r>
            <a:r>
              <a:rPr lang="pl-PL" sz="2400" dirty="0" smtClean="0"/>
              <a:t> </a:t>
            </a:r>
            <a:r>
              <a:rPr lang="pl-PL" sz="2400" dirty="0" err="1" smtClean="0"/>
              <a:t>he</a:t>
            </a:r>
            <a:r>
              <a:rPr lang="pl-PL" sz="2400" dirty="0" smtClean="0"/>
              <a:t> was </a:t>
            </a:r>
            <a:r>
              <a:rPr lang="pl-PL" sz="2400" dirty="0" err="1" smtClean="0"/>
              <a:t>write</a:t>
            </a:r>
            <a:r>
              <a:rPr lang="pl-PL" sz="2400" dirty="0" smtClean="0"/>
              <a:t> </a:t>
            </a:r>
            <a:r>
              <a:rPr lang="pl-PL" sz="2400" dirty="0" err="1" smtClean="0"/>
              <a:t>about</a:t>
            </a:r>
            <a:r>
              <a:rPr lang="pl-PL" sz="2400" dirty="0" smtClean="0"/>
              <a:t> law of </a:t>
            </a:r>
            <a:r>
              <a:rPr lang="pl-PL" sz="2400" dirty="0" err="1" smtClean="0"/>
              <a:t>gravity</a:t>
            </a:r>
            <a:r>
              <a:rPr lang="pl-PL" sz="2400" dirty="0" smtClean="0"/>
              <a:t>. He was </a:t>
            </a:r>
            <a:r>
              <a:rPr lang="pl-PL" sz="2400" dirty="0" err="1" smtClean="0"/>
              <a:t>dead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1721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Kensington</a:t>
            </a:r>
            <a:r>
              <a:rPr lang="pl-PL" sz="2400" dirty="0" smtClean="0"/>
              <a:t>.</a:t>
            </a:r>
            <a:endParaRPr lang="en-US" sz="2400" dirty="0" smtClean="0"/>
          </a:p>
          <a:p>
            <a:endParaRPr lang="pl-PL" dirty="0"/>
          </a:p>
        </p:txBody>
      </p:sp>
    </p:spTree>
  </p:cSld>
  <p:clrMapOvr>
    <a:masterClrMapping/>
  </p:clrMapOvr>
  <p:transition advTm="105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86116" y="357166"/>
            <a:ext cx="19544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Pascal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Znalezione obrazy dla zapytania Blaise Pasc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000108"/>
            <a:ext cx="2857500" cy="2990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pole tekstowe 3"/>
          <p:cNvSpPr txBox="1"/>
          <p:nvPr/>
        </p:nvSpPr>
        <p:spPr>
          <a:xfrm>
            <a:off x="500034" y="1142984"/>
            <a:ext cx="51435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Blaise </a:t>
            </a:r>
            <a:r>
              <a:rPr lang="pl-PL" sz="2400" dirty="0" smtClean="0"/>
              <a:t>Pascal was </a:t>
            </a:r>
            <a:r>
              <a:rPr lang="pl-PL" sz="2400" dirty="0" err="1" smtClean="0"/>
              <a:t>born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19 </a:t>
            </a:r>
            <a:r>
              <a:rPr lang="pl-PL" sz="2400" dirty="0" err="1" smtClean="0"/>
              <a:t>June</a:t>
            </a:r>
            <a:r>
              <a:rPr lang="pl-PL" sz="2400" dirty="0" smtClean="0"/>
              <a:t> 1623 </a:t>
            </a:r>
            <a:r>
              <a:rPr lang="pl-PL" sz="2400" dirty="0" err="1" smtClean="0"/>
              <a:t>in</a:t>
            </a:r>
            <a:r>
              <a:rPr lang="pl-PL" sz="2400" dirty="0" smtClean="0"/>
              <a:t> Clermont-Ferrand. </a:t>
            </a:r>
            <a:r>
              <a:rPr lang="pl-PL" sz="2400" dirty="0" smtClean="0"/>
              <a:t>S</a:t>
            </a:r>
            <a:r>
              <a:rPr lang="en-US" sz="2400" dirty="0" err="1" smtClean="0"/>
              <a:t>ince</a:t>
            </a:r>
            <a:r>
              <a:rPr lang="en-US" sz="2400" dirty="0" smtClean="0"/>
              <a:t> the age of sixteen </a:t>
            </a:r>
            <a:r>
              <a:rPr lang="pl-PL" sz="2400" dirty="0" err="1" smtClean="0"/>
              <a:t>he</a:t>
            </a:r>
            <a:r>
              <a:rPr lang="pl-PL" sz="2400" dirty="0" smtClean="0"/>
              <a:t> was </a:t>
            </a:r>
            <a:endParaRPr lang="en-US" sz="2400" dirty="0" smtClean="0"/>
          </a:p>
          <a:p>
            <a:r>
              <a:rPr lang="en-US" sz="2400" dirty="0" smtClean="0"/>
              <a:t>interested in mathematics</a:t>
            </a:r>
            <a:r>
              <a:rPr lang="pl-PL" sz="2400" dirty="0" smtClean="0"/>
              <a:t> . He was a f</a:t>
            </a:r>
            <a:r>
              <a:rPr lang="en-US" sz="2400" dirty="0" err="1" smtClean="0"/>
              <a:t>rench</a:t>
            </a:r>
            <a:r>
              <a:rPr lang="en-US" sz="2400" dirty="0" smtClean="0"/>
              <a:t> </a:t>
            </a:r>
            <a:r>
              <a:rPr lang="en-US" sz="2400" dirty="0" smtClean="0"/>
              <a:t>mathematician, physicist </a:t>
            </a:r>
            <a:endParaRPr lang="en-US" sz="2400" dirty="0" smtClean="0"/>
          </a:p>
          <a:p>
            <a:r>
              <a:rPr lang="en-US" sz="2400" dirty="0" smtClean="0"/>
              <a:t>and philosopher of religion</a:t>
            </a:r>
            <a:r>
              <a:rPr lang="pl-PL" sz="2400" dirty="0" smtClean="0"/>
              <a:t> . He was help to</a:t>
            </a:r>
            <a:r>
              <a:rPr lang="en-US" sz="2400" dirty="0" smtClean="0"/>
              <a:t> construction of mechanical </a:t>
            </a:r>
            <a:endParaRPr lang="en-US" sz="2400" dirty="0" smtClean="0"/>
          </a:p>
          <a:p>
            <a:r>
              <a:rPr lang="en-US" sz="2400" dirty="0" smtClean="0"/>
              <a:t>calculators </a:t>
            </a:r>
            <a:r>
              <a:rPr lang="en-US" sz="2400" dirty="0" smtClean="0"/>
              <a:t>and fluid </a:t>
            </a:r>
            <a:r>
              <a:rPr lang="en-US" sz="2400" dirty="0" smtClean="0"/>
              <a:t>mechanics</a:t>
            </a:r>
            <a:r>
              <a:rPr lang="pl-PL" sz="2400" dirty="0" smtClean="0"/>
              <a:t>. </a:t>
            </a:r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pl-PL" sz="2400" dirty="0" err="1" smtClean="0"/>
              <a:t>all</a:t>
            </a:r>
            <a:r>
              <a:rPr lang="pl-PL" sz="2400" dirty="0" smtClean="0"/>
              <a:t> </a:t>
            </a:r>
            <a:r>
              <a:rPr lang="en-US" sz="2400" dirty="0" smtClean="0"/>
              <a:t>his </a:t>
            </a:r>
            <a:r>
              <a:rPr lang="en-US" sz="2400" dirty="0" smtClean="0"/>
              <a:t>studies he defended the scientific method</a:t>
            </a:r>
            <a:r>
              <a:rPr lang="en-US" sz="2400" dirty="0" smtClean="0"/>
              <a:t>.</a:t>
            </a:r>
            <a:endParaRPr lang="pl-PL" sz="2400" dirty="0" smtClean="0"/>
          </a:p>
          <a:p>
            <a:r>
              <a:rPr lang="pl-PL" sz="2400" dirty="0" smtClean="0"/>
              <a:t> </a:t>
            </a:r>
            <a:r>
              <a:rPr lang="pl-PL" sz="2400" dirty="0" smtClean="0"/>
              <a:t>He was </a:t>
            </a:r>
            <a:r>
              <a:rPr lang="pl-PL" sz="2400" dirty="0" err="1" smtClean="0"/>
              <a:t>dead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19 </a:t>
            </a:r>
            <a:r>
              <a:rPr lang="pl-PL" sz="2400" dirty="0" err="1" smtClean="0"/>
              <a:t>September</a:t>
            </a:r>
            <a:r>
              <a:rPr lang="pl-PL" sz="2400" dirty="0" smtClean="0"/>
              <a:t> 1662.</a:t>
            </a:r>
            <a:endParaRPr lang="en-US" sz="2400" dirty="0" smtClean="0"/>
          </a:p>
          <a:p>
            <a:endParaRPr lang="en-US" sz="2400" dirty="0" smtClean="0"/>
          </a:p>
          <a:p>
            <a:endParaRPr lang="pl-PL" sz="2400" dirty="0"/>
          </a:p>
        </p:txBody>
      </p:sp>
    </p:spTree>
  </p:cSld>
  <p:clrMapOvr>
    <a:masterClrMapping/>
  </p:clrMapOvr>
  <p:transition advTm="10281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4282" y="1071546"/>
            <a:ext cx="844468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 for your attention</a:t>
            </a:r>
          </a:p>
          <a:p>
            <a:pPr algn="ctr"/>
            <a:endParaRPr lang="pl-PL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643306" y="4429132"/>
            <a:ext cx="51671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Karolina Michalik</a:t>
            </a:r>
          </a:p>
          <a:p>
            <a:pPr algn="ctr"/>
            <a:r>
              <a:rPr lang="pl-P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1c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4547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271</Words>
  <Application>Microsoft Office PowerPoint</Application>
  <PresentationFormat>Pokaz na ekranie (4:3)</PresentationFormat>
  <Paragraphs>34</Paragraphs>
  <Slides>8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Famous mathematicians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Famous mathematicians</dc:title>
  <dc:creator>Dorota</dc:creator>
  <cp:lastModifiedBy>Dorota</cp:lastModifiedBy>
  <cp:revision>18</cp:revision>
  <dcterms:created xsi:type="dcterms:W3CDTF">2016-12-10T14:32:58Z</dcterms:created>
  <dcterms:modified xsi:type="dcterms:W3CDTF">2016-12-15T19:25:28Z</dcterms:modified>
</cp:coreProperties>
</file>