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Raleway"/>
      <p:regular r:id="rId12"/>
      <p:bold r:id="rId13"/>
      <p:italic r:id="rId14"/>
      <p:boldItalic r:id="rId15"/>
    </p:embeddedFont>
    <p:embeddedFont>
      <p:font typeface="Lato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aleway-bold.fntdata"/><Relationship Id="rId12" Type="http://schemas.openxmlformats.org/officeDocument/2006/relationships/font" Target="fonts/Raleway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aleway-boldItalic.fntdata"/><Relationship Id="rId14" Type="http://schemas.openxmlformats.org/officeDocument/2006/relationships/font" Target="fonts/Raleway-italic.fntdata"/><Relationship Id="rId17" Type="http://schemas.openxmlformats.org/officeDocument/2006/relationships/font" Target="fonts/Lato-bold.fntdata"/><Relationship Id="rId16" Type="http://schemas.openxmlformats.org/officeDocument/2006/relationships/font" Target="fonts/Lat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boldItalic.fntdata"/><Relationship Id="rId6" Type="http://schemas.openxmlformats.org/officeDocument/2006/relationships/slide" Target="slides/slide1.xml"/><Relationship Id="rId18" Type="http://schemas.openxmlformats.org/officeDocument/2006/relationships/font" Target="fonts/La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0b7d391b1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70b7d391b1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c3867be5d237b96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c3867be5d237b96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c3867be5d237b96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c3867be5d237b96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70b82efd0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70b82efd0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70b82efd03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70b82efd03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The </a:t>
            </a:r>
            <a:r>
              <a:rPr lang="nl"/>
              <a:t>architecture of the Netherlands</a:t>
            </a:r>
            <a:r>
              <a:rPr lang="nl"/>
              <a:t> </a:t>
            </a:r>
            <a:endParaRPr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729450" y="1318650"/>
            <a:ext cx="10926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Dikes</a:t>
            </a:r>
            <a:endParaRPr/>
          </a:p>
        </p:txBody>
      </p:sp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729450" y="2078875"/>
            <a:ext cx="22278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nl"/>
              <a:t>F</a:t>
            </a:r>
            <a:r>
              <a:rPr lang="nl"/>
              <a:t>inished</a:t>
            </a:r>
            <a:r>
              <a:rPr lang="nl"/>
              <a:t> in 1933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nl"/>
              <a:t>Took 6 years to make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nl"/>
              <a:t>Finished in 1986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nl"/>
              <a:t>Took 33 years to make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4" name="Google Shape;9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0913" y="492625"/>
            <a:ext cx="2882175" cy="191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00619" y="492625"/>
            <a:ext cx="1843381" cy="226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62075" y="3330475"/>
            <a:ext cx="3019849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26050" y="3225550"/>
            <a:ext cx="1917950" cy="191795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/>
          <p:nvPr/>
        </p:nvSpPr>
        <p:spPr>
          <a:xfrm>
            <a:off x="6362800" y="1457550"/>
            <a:ext cx="5532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9" name="Google Shape;99;p14"/>
          <p:cNvSpPr/>
          <p:nvPr/>
        </p:nvSpPr>
        <p:spPr>
          <a:xfrm>
            <a:off x="6474900" y="1455025"/>
            <a:ext cx="532500" cy="336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4"/>
          <p:cNvSpPr/>
          <p:nvPr/>
        </p:nvSpPr>
        <p:spPr>
          <a:xfrm>
            <a:off x="6387738" y="4130125"/>
            <a:ext cx="532500" cy="336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Erasmus bridge</a:t>
            </a:r>
            <a:endParaRPr/>
          </a:p>
        </p:txBody>
      </p:sp>
      <p:sp>
        <p:nvSpPr>
          <p:cNvPr id="106" name="Google Shape;106;p15"/>
          <p:cNvSpPr txBox="1"/>
          <p:nvPr>
            <p:ph idx="1" type="body"/>
          </p:nvPr>
        </p:nvSpPr>
        <p:spPr>
          <a:xfrm>
            <a:off x="727650" y="2023200"/>
            <a:ext cx="2854200" cy="236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nl"/>
              <a:t>In </a:t>
            </a:r>
            <a:r>
              <a:rPr lang="nl"/>
              <a:t>Rotterdam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nl"/>
              <a:t>800 meters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nl"/>
              <a:t>Crosses the river the Maas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nl"/>
              <a:t>Designed in 1996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nl"/>
              <a:t>Designed by Ben van Berkel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nl"/>
              <a:t>Nickname is ‘the swan’</a:t>
            </a:r>
            <a:endParaRPr/>
          </a:p>
        </p:txBody>
      </p:sp>
      <p:pic>
        <p:nvPicPr>
          <p:cNvPr id="107" name="Google Shape;10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4250" y="2006250"/>
            <a:ext cx="5409749" cy="3184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/>
          <p:nvPr>
            <p:ph type="title"/>
          </p:nvPr>
        </p:nvSpPr>
        <p:spPr>
          <a:xfrm>
            <a:off x="729450" y="1318650"/>
            <a:ext cx="5543400" cy="63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Magere brug (skinny bridge)</a:t>
            </a:r>
            <a:endParaRPr/>
          </a:p>
        </p:txBody>
      </p:sp>
      <p:sp>
        <p:nvSpPr>
          <p:cNvPr id="113" name="Google Shape;113;p16"/>
          <p:cNvSpPr txBox="1"/>
          <p:nvPr>
            <p:ph idx="1" type="body"/>
          </p:nvPr>
        </p:nvSpPr>
        <p:spPr>
          <a:xfrm>
            <a:off x="729450" y="2173600"/>
            <a:ext cx="3527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nl"/>
              <a:t>In </a:t>
            </a:r>
            <a:r>
              <a:rPr lang="nl"/>
              <a:t>Amsterdam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nl"/>
              <a:t>Storie skinny sisters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nl"/>
              <a:t>Most visited bridge from Amsterdam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nl"/>
              <a:t>Made in 1934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nl"/>
              <a:t>Crosses the river the Amstel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nl"/>
              <a:t>Designed by Piet Kramer </a:t>
            </a:r>
            <a:endParaRPr/>
          </a:p>
        </p:txBody>
      </p:sp>
      <p:pic>
        <p:nvPicPr>
          <p:cNvPr id="114" name="Google Shape;11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4474" y="2571750"/>
            <a:ext cx="4579526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72729" y="457275"/>
            <a:ext cx="2871271" cy="2114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Amsterdam</a:t>
            </a:r>
            <a:endParaRPr/>
          </a:p>
        </p:txBody>
      </p:sp>
      <p:sp>
        <p:nvSpPr>
          <p:cNvPr id="121" name="Google Shape;121;p17"/>
          <p:cNvSpPr txBox="1"/>
          <p:nvPr>
            <p:ph idx="1" type="body"/>
          </p:nvPr>
        </p:nvSpPr>
        <p:spPr>
          <a:xfrm>
            <a:off x="729450" y="2078875"/>
            <a:ext cx="21996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nl"/>
              <a:t>Canal houses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nl"/>
              <a:t>Bridges</a:t>
            </a:r>
            <a:endParaRPr/>
          </a:p>
        </p:txBody>
      </p:sp>
      <p:pic>
        <p:nvPicPr>
          <p:cNvPr id="122" name="Google Shape;12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0500" y="2571750"/>
            <a:ext cx="5143500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Zaanstreek</a:t>
            </a:r>
            <a:endParaRPr/>
          </a:p>
        </p:txBody>
      </p:sp>
      <p:sp>
        <p:nvSpPr>
          <p:cNvPr id="128" name="Google Shape;128;p18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9" name="Google Shape;12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228375"/>
            <a:ext cx="4396590" cy="291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5125" y="2228375"/>
            <a:ext cx="5128875" cy="291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