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e3d89f4b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e3d89f4b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the 60’s there was a (so called) cultural and social revolution.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Before the revolution there were social classes and it was harder to get higher up.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After the revolution the Netherlands became a consumer society, the prosperity rates were rising and there was more social mobility, people could get higher up more easily.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0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Nederland werd een </a:t>
            </a:r>
            <a:r>
              <a:rPr b="1" lang="nl" sz="10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consumptiemaatschappij</a:t>
            </a:r>
            <a:r>
              <a:rPr lang="nl" sz="10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: een samenleving waarin het bedrijfsleven zich sterk richt op het produceren van aantrekkelijke luxegoederen. Door stijgende lonen en afnemende woningnood → toename welvaart → grotere </a:t>
            </a:r>
            <a:r>
              <a:rPr b="1" lang="nl" sz="10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sociale mobiliteit</a:t>
            </a:r>
            <a:r>
              <a:rPr lang="nl" sz="10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(=mogelijkheid een andere maatschappelijke positie in te nemen) en opleidingsniveau nemen toe → grotere </a:t>
            </a:r>
            <a:r>
              <a:rPr b="1" lang="nl" sz="10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mondigheid </a:t>
            </a:r>
            <a:r>
              <a:rPr lang="nl" sz="10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(= mensen spreken zich meer uit over bepaalde zaken, verzetten zich) → afname autoriteit en gezag → gezaghebbers hebben minder kans om mensen te beïnvloeden → sociale controle neemt af → ideaal “vrijheid, blijheid” sloeg om in onverschilligheid en afzijdigheid, waarbij de zorg voor familie minder vanzelfsprekend werd en het besef voor normen en waarden afnam.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e3d89f4b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e3d89f4b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e41a001f1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e41a001f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e3d89f4b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e3d89f4b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ens-en-samenleving.infonu.nl/sociaal-cultureel/153740-normen-en-waarden-veranderen-in-de-loop-der-jaren.html" TargetMode="External"/><Relationship Id="rId4" Type="http://schemas.openxmlformats.org/officeDocument/2006/relationships/hyperlink" Target="https://www.scp.nl/Nieuws/Kwaliteit_van_leven_van_Nederlanders_is_hoog" TargetMode="External"/><Relationship Id="rId10" Type="http://schemas.openxmlformats.org/officeDocument/2006/relationships/hyperlink" Target="https://vng.nl/files/vng/20150707-vtsd-scenario.pdf" TargetMode="External"/><Relationship Id="rId9" Type="http://schemas.openxmlformats.org/officeDocument/2006/relationships/hyperlink" Target="https://www.opanoma.nl/normen-en-waarden-toen-en-nu/14261/" TargetMode="External"/><Relationship Id="rId5" Type="http://schemas.openxmlformats.org/officeDocument/2006/relationships/hyperlink" Target="https://www.scp.nl/Nieuws/Grote_verschillen_tussen_groepen_in_invulling_van_tijd" TargetMode="External"/><Relationship Id="rId6" Type="http://schemas.openxmlformats.org/officeDocument/2006/relationships/hyperlink" Target="https://maatschappijleer3.wordpress.com/culturele-veranderingen/" TargetMode="External"/><Relationship Id="rId7" Type="http://schemas.openxmlformats.org/officeDocument/2006/relationships/hyperlink" Target="https://www.wrr.nl/binaries/wrr/documenten/rapporten/2003/12/16/waarden-normen-en-de-last-van-het-gedrag/R068-Waarden-normen-last-gedrag.pdf" TargetMode="External"/><Relationship Id="rId8" Type="http://schemas.openxmlformats.org/officeDocument/2006/relationships/hyperlink" Target="https://www.myaccountingcourse.com/accounting-dictionary/social-valu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21033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Changes in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social values</a:t>
            </a:r>
            <a:endParaRPr sz="48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Cultural revolution in the Netherlands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1960s, social and cultural revolution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&lt; 1960s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Strict social classes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Family oriented society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Strict </a:t>
            </a:r>
            <a:r>
              <a:rPr lang="nl"/>
              <a:t>hierarchy</a:t>
            </a:r>
            <a:br>
              <a:rPr lang="nl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&gt; 1960s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More social mobility (consumer society)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More attention to individuals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More equality between genders</a:t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6900" y="1017726"/>
            <a:ext cx="4115400" cy="17355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5508525" y="2776375"/>
            <a:ext cx="3174600" cy="21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FBW:		family/civil values</a:t>
            </a:r>
            <a:endParaRPr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being married</a:t>
            </a:r>
            <a:br>
              <a:rPr lang="nl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MKW:	social values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EBW:	economic values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		being financially stable</a:t>
            </a:r>
            <a:br>
              <a:rPr lang="nl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HEW:	hedonistic values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		enjoying life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Have the changes in social values gone too far?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 few examples of possible bad changes are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The media </a:t>
            </a:r>
            <a:br>
              <a:rPr lang="nl"/>
            </a:br>
            <a:r>
              <a:rPr lang="nl"/>
              <a:t>Which now are more sensation oriented than for instance world news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Drug use</a:t>
            </a:r>
            <a:br>
              <a:rPr lang="nl"/>
            </a:br>
            <a:r>
              <a:rPr lang="nl"/>
              <a:t>Especially younger p</a:t>
            </a:r>
            <a:r>
              <a:rPr lang="nl"/>
              <a:t>eople have been drinking more alcohol and using more drugs than before the cultural revolution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Current social values in the Netherlands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Woman now do the same things as men and vice versa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Much less of a hierarchy compared to 50 years ago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More freedom and equality among citizens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Rise in “youth culture”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Less focus on religion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57350"/>
            <a:ext cx="8520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Sources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3"/>
              </a:rPr>
              <a:t>https://mens-en-samenleving.infonu.nl/sociaal-cultureel/153740-normen-en-waarden-veranderen-in-de-loop-der-jaren.html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4"/>
              </a:rPr>
              <a:t>https://www.scp.nl/Nieuws/Kwaliteit_van_leven_van_Nederlanders_is_hoog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5"/>
              </a:rPr>
              <a:t>https://www.scp.nl/Nieuws/Grote_verschillen_tussen_groepen_in_invulling_van_tijd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6"/>
              </a:rPr>
              <a:t>https://maatschappijleer3.wordpress.com/culturele-veranderingen/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7"/>
              </a:rPr>
              <a:t>https://www.wrr.nl/binaries/wrr/documenten/rapporten/2003/12/16/waarden-normen-en-de-last-van-het-gedrag/R068-Waarden-normen-last-gedrag.pdf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8"/>
              </a:rPr>
              <a:t>https://www.myaccountingcourse.com/accounting-dictionary/social-values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 u="sng">
                <a:solidFill>
                  <a:schemeClr val="hlink"/>
                </a:solidFill>
                <a:hlinkClick r:id="rId9"/>
              </a:rPr>
              <a:t>https://www.opanoma.nl/normen-en-waarden-toen-en-nu/14261/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100" u="sng">
                <a:solidFill>
                  <a:schemeClr val="hlink"/>
                </a:solidFill>
                <a:hlinkClick r:id="rId10"/>
              </a:rPr>
              <a:t>https://vng.nl/files/vng/20150707-vtsd-scenario.pdf</a:t>
            </a:r>
            <a:r>
              <a:rPr lang="nl" sz="1400"/>
              <a:t> </a:t>
            </a:r>
            <a:r>
              <a:rPr lang="nl" sz="2800"/>
              <a:t>https://www.cbs.nl/nl-nl/achtergrond/2012/45/waardenverandering-in-nederland-resultaten-van-de-socon-enquete-1980-2011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