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7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2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29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8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8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8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2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5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7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9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0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CC051-24AB-44FD-AAE5-53119B2C1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r>
              <a:rPr lang="nl-NL" sz="3200" b="1" dirty="0"/>
              <a:t>It’s </a:t>
            </a:r>
            <a:r>
              <a:rPr lang="nl-NL" sz="3200" b="1" dirty="0" err="1"/>
              <a:t>all</a:t>
            </a:r>
            <a:r>
              <a:rPr lang="nl-NL" sz="3200" b="1" dirty="0"/>
              <a:t> </a:t>
            </a:r>
            <a:r>
              <a:rPr lang="nl-NL" sz="3200" b="1" dirty="0" err="1"/>
              <a:t>about</a:t>
            </a:r>
            <a:r>
              <a:rPr lang="nl-NL" sz="3200" b="1" dirty="0"/>
              <a:t> </a:t>
            </a:r>
            <a:r>
              <a:rPr lang="nl-NL" sz="3200" b="1" dirty="0" err="1"/>
              <a:t>relationships</a:t>
            </a:r>
            <a:r>
              <a:rPr lang="nl-NL" sz="3200" b="1" dirty="0"/>
              <a:t>!</a:t>
            </a:r>
            <a:endParaRPr lang="en-GB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6D7CD-097D-4AD7-BCAD-1AF7A14F6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r>
              <a:rPr lang="nl-NL" sz="2800" b="1" dirty="0" err="1">
                <a:solidFill>
                  <a:srgbClr val="B38F6B"/>
                </a:solidFill>
              </a:rPr>
              <a:t>Positive</a:t>
            </a:r>
            <a:r>
              <a:rPr lang="nl-NL" sz="2800" b="1" dirty="0">
                <a:solidFill>
                  <a:srgbClr val="B38F6B"/>
                </a:solidFill>
              </a:rPr>
              <a:t> </a:t>
            </a:r>
            <a:r>
              <a:rPr lang="nl-NL" sz="2800" b="1" dirty="0" err="1">
                <a:solidFill>
                  <a:srgbClr val="B38F6B"/>
                </a:solidFill>
              </a:rPr>
              <a:t>solutions</a:t>
            </a:r>
            <a:endParaRPr lang="en-GB" sz="2800" b="1" dirty="0">
              <a:solidFill>
                <a:srgbClr val="B38F6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6CF35-0117-48BC-8639-AE650B784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8" r="4688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EB7F-9808-499D-BDED-84874513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BUILD TRUST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6B31-1296-47B0-9532-9197EBEC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 you trust people at school, you can be open and honest with your thoughts and actions.</a:t>
            </a:r>
          </a:p>
        </p:txBody>
      </p:sp>
    </p:spTree>
    <p:extLst>
      <p:ext uri="{BB962C8B-B14F-4D97-AF65-F5344CB8AC3E}">
        <p14:creationId xmlns:p14="http://schemas.microsoft.com/office/powerpoint/2010/main" val="10626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130F-542A-4774-A2BD-4ACB0E40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Develop Mutual Respect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77EE-D258-4672-A291-57FA0037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When you respect people at your school, you value their input and ideas, and they value yours.</a:t>
            </a:r>
          </a:p>
        </p:txBody>
      </p:sp>
    </p:spTree>
    <p:extLst>
      <p:ext uri="{BB962C8B-B14F-4D97-AF65-F5344CB8AC3E}">
        <p14:creationId xmlns:p14="http://schemas.microsoft.com/office/powerpoint/2010/main" val="377416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6C28-04B0-4A4C-B864-9BB7F0A6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Be Mindful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7CD5-84C9-4960-970B-2DFD6AFC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Mindfulness means taking responsibility for our words and actions. </a:t>
            </a:r>
          </a:p>
        </p:txBody>
      </p:sp>
    </p:spTree>
    <p:extLst>
      <p:ext uri="{BB962C8B-B14F-4D97-AF65-F5344CB8AC3E}">
        <p14:creationId xmlns:p14="http://schemas.microsoft.com/office/powerpoint/2010/main" val="389287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372D-3ED4-49B4-9F62-59D7C45F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Welcome Diversity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0E7B-8614-4EB7-8916-49E477CE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People with good relationships not only accept diverse people and opinions, but they welcome them.</a:t>
            </a:r>
          </a:p>
        </p:txBody>
      </p:sp>
    </p:spTree>
    <p:extLst>
      <p:ext uri="{BB962C8B-B14F-4D97-AF65-F5344CB8AC3E}">
        <p14:creationId xmlns:p14="http://schemas.microsoft.com/office/powerpoint/2010/main" val="304515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BFA2A-48FE-44B9-9757-40CC38D6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GB"/>
              <a:t>Appreciate Others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FA7B-2F4A-43E5-8269-2F7AAC55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Show your appreciation whenever someone helps you. Everyone wants to feel that their work is appreciated.</a:t>
            </a:r>
          </a:p>
        </p:txBody>
      </p:sp>
    </p:spTree>
    <p:extLst>
      <p:ext uri="{BB962C8B-B14F-4D97-AF65-F5344CB8AC3E}">
        <p14:creationId xmlns:p14="http://schemas.microsoft.com/office/powerpoint/2010/main" val="20279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A13AB-1A9B-42C7-9AEC-C1554C29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Be Positive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1279-A938-4D4D-BF49-9E92F481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Positivity is attractive and contagious, and it will help and strengthen your relationships with your colleagues or friends. No one wants to be around someone who’s negative all the time.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E743-5021-40BB-A3FD-F227B536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Practice Active Listening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4433-E9AF-43BF-B8F4-324B9D49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People respond to those who truly listen to what they have to say.</a:t>
            </a:r>
          </a:p>
        </p:txBody>
      </p:sp>
    </p:spTree>
    <p:extLst>
      <p:ext uri="{BB962C8B-B14F-4D97-AF65-F5344CB8AC3E}">
        <p14:creationId xmlns:p14="http://schemas.microsoft.com/office/powerpoint/2010/main" val="196757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2C211-0A71-4A54-82A2-8FEA3DB8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 Be Kind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84E8-1DBF-4309-84F9-6430D485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Kindness first. Everyone has other things happening in their lives. Practice empathy so you can understand what others might be going through.</a:t>
            </a:r>
          </a:p>
        </p:txBody>
      </p:sp>
    </p:spTree>
    <p:extLst>
      <p:ext uri="{BB962C8B-B14F-4D97-AF65-F5344CB8AC3E}">
        <p14:creationId xmlns:p14="http://schemas.microsoft.com/office/powerpoint/2010/main" val="3139588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Franklin Gothic Book</vt:lpstr>
      <vt:lpstr>Wingdings 2</vt:lpstr>
      <vt:lpstr>SlateVTI</vt:lpstr>
      <vt:lpstr>It’s all about relationships!</vt:lpstr>
      <vt:lpstr>BUILD TRUST</vt:lpstr>
      <vt:lpstr>Develop Mutual Respect</vt:lpstr>
      <vt:lpstr>Be Mindful</vt:lpstr>
      <vt:lpstr>Welcome Diversity</vt:lpstr>
      <vt:lpstr>Appreciate Others</vt:lpstr>
      <vt:lpstr>Be Positive</vt:lpstr>
      <vt:lpstr>Practice Active Listening</vt:lpstr>
      <vt:lpstr> Be Kind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relationships!</dc:title>
  <dc:creator>DUJ</dc:creator>
  <cp:lastModifiedBy>DUJ</cp:lastModifiedBy>
  <cp:revision>2</cp:revision>
  <dcterms:created xsi:type="dcterms:W3CDTF">2019-11-08T22:17:32Z</dcterms:created>
  <dcterms:modified xsi:type="dcterms:W3CDTF">2019-11-09T06:54:22Z</dcterms:modified>
</cp:coreProperties>
</file>