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EDCCE9-BF14-4397-9D39-F015EB999743}" v="30" dt="2020-01-28T22:29:20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DB0596-68E1-4166-B5F3-CBD2BAD55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56AD592-5D75-4253-80D7-021E35584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E01862-4A59-4CFB-890C-29A47C0D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EE4B15-5E0E-4460-AAA8-392CFA34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7EBB67-6188-4816-8400-7EB01F80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068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E52EF-C031-4878-8451-08D24D56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1FF9389-2808-435D-B53A-A792874C1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00E223-E36C-4A49-94AC-A5C00633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AEAD9E-DB6F-4C75-8A3D-F935989E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76294E-80FC-47F4-933A-45B7418F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50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588DF0F-03AF-46CD-9478-B77799897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B17DE0-1FC2-4051-9171-ACED258D2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49745-7137-42A4-92F0-D2AABAFE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D80671-7143-4A6A-8364-8D3D0A38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1E6421-541D-48C6-901B-ECCD276C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76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94C629-AFA0-4066-BF89-50F0B5AA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B86331-4FD0-4406-BCE6-0EC275DAE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7B1756-3747-46D5-B77D-1BBE6719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1731CBE-C510-4B98-97AA-D3DC3FA04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044740-F72E-4C2E-8122-F00C3470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9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C2DD69-A29A-42A9-BEE1-82A18588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308AFE-AD08-4C0A-B32C-196FD2DDD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966197-35C1-4231-8F9A-F700AD82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3E9CF3-69C0-4032-83CF-10DA90AD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DF395D-5F1E-4693-AFAC-6D587838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59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E2EC0C-9B90-43B0-9825-864100C96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EFEA3B-150C-42A0-8220-BE86822FF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5B1A1A-7A02-4FCD-9DBC-15AED1C26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CCFAAE-0E40-455D-ADD2-EA082176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8479585-4526-4E8C-8559-459430C7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A98ACC3-C5EA-49DA-8322-DA9D0423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04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2CB64-7F20-42DA-A1F9-564F2FAD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A026DA-2402-4753-AB6D-6AC2D819E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6CB6BA-0E29-4187-BB5A-B592275C5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DD269EA-1D18-4BDF-8930-E005962A0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623C9FC-4368-43FC-B51B-5730172EC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233A3B5-A8DE-4515-9BD7-0C02ABE5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9B901B6-2B74-4AAE-A224-72240383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0F4D165-500B-4295-9FA4-637FEA39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55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ADF466-BC5B-4ADB-AC6E-03A2BC67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A88649-0BA9-42DB-8145-F7366121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6A93E9-1109-46FB-B763-5BDCDB86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A46E8C4-C849-4C0D-9360-9016980A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14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26E3445-B6D8-4E80-A5A5-816614DA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C2B5E2-1C4B-4D7C-BEF6-8E296851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332B56-07EA-471F-A8FF-BC07207C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93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7CD743-FF4D-4103-83FA-660E4FB5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4D868E-22B5-4CE9-9502-183C53625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E07EFA-0915-4066-83F4-C4118F8DE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19839C2-575D-4101-9EEC-FD8D0AE1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28640E1-685F-4C0C-82F8-9D30AAE1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C84DED8-954C-45D3-B04F-F4E40571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41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FB5B7D-3EF3-4877-995B-BDAC8CFD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49FDD4C-66F6-4D56-80A5-ACE6C88B7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BACBED-1E4C-4A03-AE21-D86CF75E2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EB952E-A538-448B-B671-E81A6EE2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E9AB087-CE56-4034-835A-5E9917BF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E1A3D2-7CEA-4D22-8D27-3F622635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4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56A680-43B6-4DD7-80D7-A89AED9A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99F1BC-E512-4F69-AA92-58D8920F3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D3C8C5-1248-4343-B68F-FBF20936E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14195-26E0-4AD2-A71A-D6D9E4C1EF38}" type="datetimeFigureOut">
              <a:rPr lang="sv-SE" smtClean="0"/>
              <a:t>2020-02-06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D9A44E-3469-4DAD-B5CC-15D50A590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D761E5-A7C2-4C9B-8173-322B0A769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146F-E33D-4025-8288-A51D550EE6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87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En bild som visar person, byggnad, slips, utomhus&#10;&#10;Beskrivning genererad med mycket hög exakthet">
            <a:extLst>
              <a:ext uri="{FF2B5EF4-FFF2-40B4-BE49-F238E27FC236}">
                <a16:creationId xmlns:a16="http://schemas.microsoft.com/office/drawing/2014/main" id="{91949772-B092-4A89-B809-A09E38290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A41D43-A188-496C-81E7-91DEF814D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sv-SE" sz="4000" dirty="0">
                <a:cs typeface="Calibri Light"/>
              </a:rPr>
              <a:t>Children Immigrants in Sweden</a:t>
            </a:r>
            <a:endParaRPr lang="sv-SE" sz="4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075CE3-DDD8-44EC-AE78-B294A7B5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sv-SE" sz="2000" dirty="0"/>
              <a:t>Right to </a:t>
            </a:r>
            <a:r>
              <a:rPr lang="sv-SE" sz="2000" dirty="0" err="1"/>
              <a:t>education</a:t>
            </a:r>
            <a:r>
              <a:rPr lang="sv-SE" sz="2000" dirty="0"/>
              <a:t> and </a:t>
            </a:r>
            <a:r>
              <a:rPr lang="sv-SE" sz="2000" dirty="0" err="1"/>
              <a:t>healtcare</a:t>
            </a:r>
            <a:r>
              <a:rPr lang="sv-SE" sz="2000" dirty="0"/>
              <a:t>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1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 descr="En bild som visar person, tak, står, grupp&#10;&#10;Beskrivning genererad med mycket hög exakthet">
            <a:extLst>
              <a:ext uri="{FF2B5EF4-FFF2-40B4-BE49-F238E27FC236}">
                <a16:creationId xmlns:a16="http://schemas.microsoft.com/office/drawing/2014/main" id="{C0612239-A322-42D9-9757-A9FA1EAF9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">
            <a:extLst>
              <a:ext uri="{FF2B5EF4-FFF2-40B4-BE49-F238E27FC236}">
                <a16:creationId xmlns:a16="http://schemas.microsoft.com/office/drawing/2014/main" id="{A83BBB9B-3053-474F-A2D7-D0D4B98BE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3875" y="5461006"/>
            <a:ext cx="4154214" cy="45718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3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Unaccompanied</a:t>
            </a:r>
            <a:r>
              <a:rPr kumimoji="0" lang="sv-SE" altLang="sv-SE" sz="3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 </a:t>
            </a:r>
            <a:r>
              <a:rPr kumimoji="0" lang="sv-SE" altLang="sv-SE" sz="32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Arial" panose="020B0604020202020204" pitchFamily="34" charset="0"/>
              </a:rPr>
              <a:t>children</a:t>
            </a:r>
            <a:endParaRPr kumimoji="0" lang="sv-SE" altLang="sv-S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75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grupp, personer, skidåkning, spel&#10;&#10;Automatiskt genererad beskrivning">
            <a:extLst>
              <a:ext uri="{FF2B5EF4-FFF2-40B4-BE49-F238E27FC236}">
                <a16:creationId xmlns:a16="http://schemas.microsoft.com/office/drawing/2014/main" id="{274F9AD3-A52C-4516-91BA-E2ECED2B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5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E92E091-D30F-4A86-B34F-547DBF46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sv-SE" sz="3600" dirty="0" err="1"/>
              <a:t>Being</a:t>
            </a:r>
            <a:r>
              <a:rPr lang="sv-SE" sz="3600" dirty="0"/>
              <a:t> an immigrant in </a:t>
            </a:r>
            <a:r>
              <a:rPr lang="sv-SE" sz="3600" dirty="0" err="1"/>
              <a:t>sweden</a:t>
            </a:r>
            <a:endParaRPr lang="sv-SE" sz="360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B38576-9CA2-4084-80FF-113422859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281589" cy="113604"/>
          </a:xfrm>
        </p:spPr>
        <p:txBody>
          <a:bodyPr>
            <a:normAutofit fontScale="25000" lnSpcReduction="20000"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361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håller, man, tecken&#10;&#10;Automatiskt genererad beskrivning">
            <a:extLst>
              <a:ext uri="{FF2B5EF4-FFF2-40B4-BE49-F238E27FC236}">
                <a16:creationId xmlns:a16="http://schemas.microsoft.com/office/drawing/2014/main" id="{FEBFCBC2-F5BD-40AF-92A8-F9363E60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8" b="26846"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E3F8823-9802-4929-8A53-AB76963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0264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Young immigrants in </a:t>
            </a:r>
            <a:r>
              <a:rPr lang="en-US" sz="4800" dirty="0" err="1">
                <a:solidFill>
                  <a:srgbClr val="FFFFFF"/>
                </a:solidFill>
              </a:rPr>
              <a:t>sweden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2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9B248A2E402D49BA02A4BBFA145E95" ma:contentTypeVersion="11" ma:contentTypeDescription="Skapa ett nytt dokument." ma:contentTypeScope="" ma:versionID="8052d4d2462757f6058e41779c04956a">
  <xsd:schema xmlns:xsd="http://www.w3.org/2001/XMLSchema" xmlns:xs="http://www.w3.org/2001/XMLSchema" xmlns:p="http://schemas.microsoft.com/office/2006/metadata/properties" xmlns:ns3="8a9674bc-fe73-4c64-a807-fbadcd7973a4" xmlns:ns4="d4854c9b-9f5a-4438-bf5f-9724d82cf06b" targetNamespace="http://schemas.microsoft.com/office/2006/metadata/properties" ma:root="true" ma:fieldsID="f45a91a2847e8376aa2604017b9383c0" ns3:_="" ns4:_="">
    <xsd:import namespace="8a9674bc-fe73-4c64-a807-fbadcd7973a4"/>
    <xsd:import namespace="d4854c9b-9f5a-4438-bf5f-9724d82cf0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674bc-fe73-4c64-a807-fbadcd797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54c9b-9f5a-4438-bf5f-9724d82cf0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BD0DEE-77AF-4A6D-85B0-6F48C7FEDA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8CDBC4-96F1-4D9F-8DEA-62648FA7EC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79FA80-F82A-42D9-9B0A-77A919247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9674bc-fe73-4c64-a807-fbadcd7973a4"/>
    <ds:schemaRef ds:uri="d4854c9b-9f5a-4438-bf5f-9724d82cf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Bredbild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5" baseType="lpstr">
      <vt:lpstr>Office-tema</vt:lpstr>
      <vt:lpstr>Children Immigrants in Sweden</vt:lpstr>
      <vt:lpstr>Unaccompanied children</vt:lpstr>
      <vt:lpstr>Being an immigrant in sweden</vt:lpstr>
      <vt:lpstr>Young immigrants in sweden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 Immigrants in Sweden</dc:title>
  <dc:creator>Nora Herrström (elev)</dc:creator>
  <cp:lastModifiedBy>Nora Herrström (elev)</cp:lastModifiedBy>
  <cp:revision>2</cp:revision>
  <dcterms:created xsi:type="dcterms:W3CDTF">2020-01-28T22:29:23Z</dcterms:created>
  <dcterms:modified xsi:type="dcterms:W3CDTF">2020-02-06T11:05:06Z</dcterms:modified>
</cp:coreProperties>
</file>