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aleway"/>
      <p:regular r:id="rId9"/>
      <p:bold r:id="rId10"/>
      <p:italic r:id="rId11"/>
      <p:boldItalic r:id="rId12"/>
    </p:embeddedFont>
    <p:embeddedFont>
      <p:font typeface="La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italic.fntdata"/><Relationship Id="rId10" Type="http://schemas.openxmlformats.org/officeDocument/2006/relationships/font" Target="fonts/Raleway-bold.fntdata"/><Relationship Id="rId13" Type="http://schemas.openxmlformats.org/officeDocument/2006/relationships/font" Target="fonts/Lato-regular.fntdata"/><Relationship Id="rId12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regular.fntdata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6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f690dfbf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f690dfbf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f690dfbfb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f690dfbf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64280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Cultural globalization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452" y="257175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NL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886550" y="3719700"/>
            <a:ext cx="5294700" cy="615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nl" sz="1300">
                <a:solidFill>
                  <a:schemeClr val="accent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Globalization is the economic and social process whereby global markets and cultures increasingly dominate local markets and cultures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676075" y="6257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" sz="2740"/>
              <a:t>Clothing</a:t>
            </a:r>
            <a:endParaRPr sz="2740"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533675" y="1660625"/>
            <a:ext cx="7688700" cy="22611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>
                <a:highlight>
                  <a:srgbClr val="FFFFFF"/>
                </a:highlight>
              </a:rPr>
              <a:t>Swedish clothing manufacturer and retailer</a:t>
            </a:r>
            <a:endParaRPr>
              <a:highlight>
                <a:srgbClr val="FFFFFF"/>
              </a:highlight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nl">
                <a:highlight>
                  <a:srgbClr val="FFFFFF"/>
                </a:highlight>
              </a:rPr>
              <a:t> headquartered in Stockholm, Sweden.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1345 stores back in 2006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l"/>
              <a:t>21 hour flight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750" y="2625150"/>
            <a:ext cx="4614026" cy="23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4">
            <a:alphaModFix/>
          </a:blip>
          <a:srcRect b="11574" l="0" r="0" t="0"/>
          <a:stretch/>
        </p:blipFill>
        <p:spPr>
          <a:xfrm>
            <a:off x="6611525" y="419849"/>
            <a:ext cx="2223876" cy="20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5">
            <a:alphaModFix/>
          </a:blip>
          <a:srcRect b="18146" l="29646" r="0" t="0"/>
          <a:stretch/>
        </p:blipFill>
        <p:spPr>
          <a:xfrm>
            <a:off x="822675" y="3150125"/>
            <a:ext cx="2309448" cy="15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Fast fashion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New styles, influences and methods of production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New trends/ social media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Globalization provides low-cost labour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nl"/>
              <a:t>cheaper and faster production of clothing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Fast fashion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Climate change and environmental pollution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Poor working conditions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nl"/>
              <a:t>child labor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Low quality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nl"/>
              <a:t>Waste</a:t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2325" y="703000"/>
            <a:ext cx="2947701" cy="235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5350" y="3398919"/>
            <a:ext cx="2947701" cy="1547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