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7A019B-3EBB-481C-ACD5-3091037DB5A3}" v="491" dt="2021-11-13T21:45:22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eH1fFdjzJAw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1D1619-36B3-4C69-A45B-781F571B6671}"/>
              </a:ext>
            </a:extLst>
          </p:cNvPr>
          <p:cNvSpPr txBox="1"/>
          <p:nvPr/>
        </p:nvSpPr>
        <p:spPr>
          <a:xfrm>
            <a:off x="5695167" y="496866"/>
            <a:ext cx="7273445" cy="369332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Most Demanded Jobs in the UK (data from September 2021)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C3D3A99-1C6A-47E1-A130-DF09F781D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80" y="183953"/>
            <a:ext cx="2743200" cy="999517"/>
          </a:xfrm>
          <a:prstGeom prst="rect">
            <a:avLst/>
          </a:prstGeom>
        </p:spPr>
      </p:pic>
      <p:pic>
        <p:nvPicPr>
          <p:cNvPr id="6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923C343-9BBE-4840-80E4-E7687BCE8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21" y="1173914"/>
            <a:ext cx="5697253" cy="55122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55D301-3ADF-4A99-AF67-08A9D89E7F4F}"/>
              </a:ext>
            </a:extLst>
          </p:cNvPr>
          <p:cNvSpPr txBox="1"/>
          <p:nvPr/>
        </p:nvSpPr>
        <p:spPr>
          <a:xfrm>
            <a:off x="6798371" y="1965412"/>
            <a:ext cx="374528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The government has created a short skilled work visa to fill vacancies on those fields</a:t>
            </a:r>
            <a:endParaRPr lang="en-US" dirty="0" err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21AE6-2D3B-4E1E-A81D-1FE112378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11" y="-198546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cs typeface="Calibri Light"/>
              </a:rPr>
              <a:t>Working in the Uk- from January 2021 new point system introduced to be able to work in the UK</a:t>
            </a:r>
            <a:endParaRPr lang="en-US" sz="2800">
              <a:cs typeface="Calibri Light"/>
            </a:endParaRPr>
          </a:p>
        </p:txBody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8C9A1422-67E3-4E77-9C3A-1CB42E02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33" y="829987"/>
            <a:ext cx="9726460" cy="583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1938A8-A735-435C-8689-7F059896AE29}"/>
              </a:ext>
            </a:extLst>
          </p:cNvPr>
          <p:cNvSpPr txBox="1"/>
          <p:nvPr/>
        </p:nvSpPr>
        <p:spPr>
          <a:xfrm>
            <a:off x="705633" y="538619"/>
            <a:ext cx="612522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/>
              </a:rPr>
              <a:t>What will the future of jobs be like? - YouTube</a:t>
            </a:r>
            <a:endParaRPr lang="en-US"/>
          </a:p>
        </p:txBody>
      </p:sp>
      <p:pic>
        <p:nvPicPr>
          <p:cNvPr id="3" name="Picture 3" descr="Diagram&#10;&#10;Description automatically generated">
            <a:extLst>
              <a:ext uri="{FF2B5EF4-FFF2-40B4-BE49-F238E27FC236}">
                <a16:creationId xmlns:a16="http://schemas.microsoft.com/office/drawing/2014/main" id="{597253FD-826F-429C-B090-0A4D41886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72085"/>
            <a:ext cx="8901830" cy="588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07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1DEF03-377C-4581-85DB-011CE24F0DC6}"/>
              </a:ext>
            </a:extLst>
          </p:cNvPr>
          <p:cNvSpPr txBox="1"/>
          <p:nvPr/>
        </p:nvSpPr>
        <p:spPr>
          <a:xfrm>
            <a:off x="1676400" y="580373"/>
            <a:ext cx="6981171" cy="64017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Improving your skills: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- The National Careers Service- provides advice on careers and training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-Free courses to help improve literacy and numeracy at work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- free English courses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-apprenticeships</a:t>
            </a:r>
          </a:p>
          <a:p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163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Working in the Uk- from January 2021 new point system introduced to be able to work in the UK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/>
  <cp:lastModifiedBy/>
  <cp:revision>86</cp:revision>
  <dcterms:created xsi:type="dcterms:W3CDTF">2021-11-13T20:50:58Z</dcterms:created>
  <dcterms:modified xsi:type="dcterms:W3CDTF">2021-11-13T21:46:55Z</dcterms:modified>
</cp:coreProperties>
</file>