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639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250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330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161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083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038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118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195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651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930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F531-CBEA-4AE1-8F06-77DA69FBF027}" type="datetimeFigureOut">
              <a:rPr lang="es-ES_tradnl" smtClean="0"/>
              <a:t>08/11/2019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C335-BC17-454C-BED0-8BF2BFFD2B5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26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843" y="166978"/>
            <a:ext cx="9144000" cy="139491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How to build relationships with people from another </a:t>
            </a:r>
            <a:r>
              <a:rPr lang="en-GB" sz="3600" dirty="0" smtClean="0"/>
              <a:t>country?</a:t>
            </a:r>
            <a:endParaRPr lang="es-ES_tradn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356" y="1561894"/>
            <a:ext cx="9144000" cy="3458721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GB" sz="1400" dirty="0" smtClean="0"/>
              <a:t>Make an effort to try to communicate and show interest in the </a:t>
            </a:r>
            <a:r>
              <a:rPr lang="en-GB" sz="1400" dirty="0" smtClean="0"/>
              <a:t>other person</a:t>
            </a:r>
            <a:endParaRPr lang="en-GB" sz="1400" dirty="0" smtClean="0"/>
          </a:p>
          <a:p>
            <a:pPr marL="342900" indent="-342900">
              <a:buFontTx/>
              <a:buChar char="-"/>
            </a:pPr>
            <a:r>
              <a:rPr lang="en-GB" sz="1400" dirty="0" smtClean="0"/>
              <a:t>Spend </a:t>
            </a:r>
            <a:r>
              <a:rPr lang="en-GB" sz="1400" dirty="0" smtClean="0"/>
              <a:t>time with </a:t>
            </a:r>
            <a:r>
              <a:rPr lang="en-GB" sz="1400" dirty="0" smtClean="0"/>
              <a:t>the person </a:t>
            </a:r>
            <a:r>
              <a:rPr lang="en-GB" sz="1400" dirty="0" smtClean="0"/>
              <a:t>to create a bond</a:t>
            </a:r>
          </a:p>
          <a:p>
            <a:pPr marL="342900" indent="-342900">
              <a:buFontTx/>
              <a:buChar char="-"/>
            </a:pPr>
            <a:r>
              <a:rPr lang="en-GB" sz="1400" dirty="0" smtClean="0"/>
              <a:t>Share </a:t>
            </a:r>
            <a:r>
              <a:rPr lang="en-GB" sz="1400" dirty="0" smtClean="0"/>
              <a:t>your interest and hobbies</a:t>
            </a:r>
          </a:p>
          <a:p>
            <a:pPr marL="342900" indent="-342900">
              <a:buFontTx/>
              <a:buChar char="-"/>
            </a:pPr>
            <a:r>
              <a:rPr lang="en-GB" sz="1400" dirty="0" smtClean="0"/>
              <a:t>Be patient </a:t>
            </a:r>
            <a:r>
              <a:rPr lang="en-GB" sz="1400" dirty="0" smtClean="0"/>
              <a:t>, respectful and understanding of different cultures and values</a:t>
            </a:r>
          </a:p>
          <a:p>
            <a:pPr marL="342900" indent="-342900">
              <a:buFontTx/>
              <a:buChar char="-"/>
            </a:pPr>
            <a:r>
              <a:rPr lang="en-GB" sz="1400" dirty="0" smtClean="0"/>
              <a:t>Be self- aware of your culture to educate them about your </a:t>
            </a:r>
            <a:r>
              <a:rPr lang="en-GB" sz="1400" dirty="0" smtClean="0"/>
              <a:t>culture</a:t>
            </a:r>
          </a:p>
          <a:p>
            <a:pPr lvl="0">
              <a:lnSpc>
                <a:spcPct val="130000"/>
              </a:lnSpc>
            </a:pPr>
            <a:r>
              <a:rPr lang="en-US" sz="1400" dirty="0" smtClean="0"/>
              <a:t>-Think </a:t>
            </a:r>
            <a:r>
              <a:rPr lang="en-US" sz="1400" dirty="0"/>
              <a:t>of others</a:t>
            </a:r>
            <a:endParaRPr lang="en-GB" sz="1400" dirty="0"/>
          </a:p>
          <a:p>
            <a:pPr lvl="0">
              <a:lnSpc>
                <a:spcPct val="130000"/>
              </a:lnSpc>
            </a:pPr>
            <a:r>
              <a:rPr lang="en-US" sz="1400" dirty="0" smtClean="0"/>
              <a:t>-Listen </a:t>
            </a:r>
            <a:r>
              <a:rPr lang="en-US" sz="1400" dirty="0"/>
              <a:t>carefully instead of speaking all the time</a:t>
            </a:r>
            <a:endParaRPr lang="en-GB" sz="1400" dirty="0"/>
          </a:p>
          <a:p>
            <a:pPr lvl="0">
              <a:lnSpc>
                <a:spcPct val="130000"/>
              </a:lnSpc>
            </a:pPr>
            <a:r>
              <a:rPr lang="en-GB" sz="1400" dirty="0" smtClean="0"/>
              <a:t>-Really </a:t>
            </a:r>
            <a:r>
              <a:rPr lang="en-GB" sz="1400" dirty="0"/>
              <a:t>listen with your head and your heart</a:t>
            </a:r>
          </a:p>
          <a:p>
            <a:pPr lvl="0">
              <a:lnSpc>
                <a:spcPct val="130000"/>
              </a:lnSpc>
            </a:pPr>
            <a:r>
              <a:rPr lang="en-US" sz="1400" dirty="0" smtClean="0"/>
              <a:t>-Take </a:t>
            </a:r>
            <a:r>
              <a:rPr lang="en-US" sz="1400" dirty="0"/>
              <a:t>the time to understand how others are feeling</a:t>
            </a:r>
            <a:endParaRPr lang="en-GB" sz="1400" dirty="0"/>
          </a:p>
          <a:p>
            <a:pPr lvl="0">
              <a:lnSpc>
                <a:spcPct val="130000"/>
              </a:lnSpc>
            </a:pPr>
            <a:r>
              <a:rPr lang="en-GB" sz="1400" dirty="0" smtClean="0"/>
              <a:t>-Create </a:t>
            </a:r>
            <a:r>
              <a:rPr lang="en-GB" sz="1400" dirty="0"/>
              <a:t>an atmosphere where you can say what's on your mind and share how you feel</a:t>
            </a:r>
          </a:p>
          <a:p>
            <a:pPr lvl="0">
              <a:lnSpc>
                <a:spcPct val="130000"/>
              </a:lnSpc>
            </a:pPr>
            <a:r>
              <a:rPr lang="en-US" sz="1400" dirty="0" smtClean="0"/>
              <a:t>-Be </a:t>
            </a:r>
            <a:r>
              <a:rPr lang="en-US" sz="1400" dirty="0"/>
              <a:t>warm and friendly</a:t>
            </a:r>
            <a:endParaRPr lang="en-GB" sz="1400" dirty="0"/>
          </a:p>
          <a:p>
            <a:pPr lvl="0">
              <a:lnSpc>
                <a:spcPct val="130000"/>
              </a:lnSpc>
            </a:pPr>
            <a:r>
              <a:rPr lang="en-US" sz="1400" dirty="0" smtClean="0"/>
              <a:t>-Show </a:t>
            </a:r>
            <a:r>
              <a:rPr lang="en-US" sz="1400" dirty="0"/>
              <a:t>respect when you </a:t>
            </a:r>
            <a:r>
              <a:rPr lang="en-US" sz="1400" dirty="0" smtClean="0"/>
              <a:t>respond</a:t>
            </a:r>
          </a:p>
          <a:p>
            <a:pPr marL="285750" lvl="0" indent="-285750">
              <a:lnSpc>
                <a:spcPct val="130000"/>
              </a:lnSpc>
              <a:buFontTx/>
              <a:buChar char="-"/>
            </a:pPr>
            <a:r>
              <a:rPr lang="en-US" sz="1400" kern="0" dirty="0" smtClean="0"/>
              <a:t>Notice non verbal clues</a:t>
            </a:r>
          </a:p>
          <a:p>
            <a:pPr marL="285750" lvl="0" indent="-285750">
              <a:lnSpc>
                <a:spcPct val="130000"/>
              </a:lnSpc>
              <a:buFontTx/>
              <a:buChar char="-"/>
            </a:pPr>
            <a:r>
              <a:rPr lang="en-GB" sz="1400" dirty="0" smtClean="0"/>
              <a:t>Be </a:t>
            </a:r>
            <a:r>
              <a:rPr lang="en-GB" sz="1400" dirty="0"/>
              <a:t>genuinely interested in everyone you meet and everyone you meet will be genuinely interested in </a:t>
            </a:r>
            <a:r>
              <a:rPr lang="en-GB" sz="1400" dirty="0" smtClean="0"/>
              <a:t>you </a:t>
            </a:r>
            <a:endParaRPr lang="en-GB" sz="1400" kern="0" dirty="0"/>
          </a:p>
          <a:p>
            <a:pPr marL="342900" indent="-342900">
              <a:buFontTx/>
              <a:buChar char="-"/>
            </a:pPr>
            <a:endParaRPr lang="es-ES_tradnl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927" y="1561894"/>
            <a:ext cx="2686464" cy="17909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44" y="166987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453" y="4255852"/>
            <a:ext cx="1629789" cy="20252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351" y="4042471"/>
            <a:ext cx="2437841" cy="243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0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build relationships with people from another country?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relationships with people from another country</dc:title>
  <dc:creator>Ana Lopez (PS)</dc:creator>
  <cp:lastModifiedBy>Ana Lopez (PS)</cp:lastModifiedBy>
  <cp:revision>4</cp:revision>
  <dcterms:created xsi:type="dcterms:W3CDTF">2019-10-30T16:01:30Z</dcterms:created>
  <dcterms:modified xsi:type="dcterms:W3CDTF">2019-11-08T16:31:42Z</dcterms:modified>
</cp:coreProperties>
</file>