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465192-0290-4E73-BACC-0811C4351C44}" v="73" dt="2022-06-07T08:35:31.555"/>
    <p1510:client id="{D41D5ADE-1D2C-4F81-BBA1-5C76A295B023}" v="1057" dt="2022-06-07T09:07:17.033"/>
    <p1510:client id="{F161A7C5-1D08-8C40-A36C-015BAC7AA294}" v="41" dt="2022-06-07T08:45:11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F4C5CB-780A-4252-A05B-72A0FFA85B9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23A846-81E3-46A8-AE4E-F000D753A7F3}">
      <dgm:prSet/>
      <dgm:spPr/>
      <dgm:t>
        <a:bodyPr/>
        <a:lstStyle/>
        <a:p>
          <a:r>
            <a:rPr lang="en-US"/>
            <a:t>20% of Sweden’s population are immigrants. </a:t>
          </a:r>
        </a:p>
      </dgm:t>
    </dgm:pt>
    <dgm:pt modelId="{B1657495-73C9-453A-B0A2-F10C1731468A}" type="parTrans" cxnId="{1D4C7B0A-5B8E-4F7E-9ED2-7C3568A9CACE}">
      <dgm:prSet/>
      <dgm:spPr/>
      <dgm:t>
        <a:bodyPr/>
        <a:lstStyle/>
        <a:p>
          <a:endParaRPr lang="en-US"/>
        </a:p>
      </dgm:t>
    </dgm:pt>
    <dgm:pt modelId="{E639FAFC-41D8-4993-8B7D-8B6DB345BAB3}" type="sibTrans" cxnId="{1D4C7B0A-5B8E-4F7E-9ED2-7C3568A9CACE}">
      <dgm:prSet/>
      <dgm:spPr/>
      <dgm:t>
        <a:bodyPr/>
        <a:lstStyle/>
        <a:p>
          <a:endParaRPr lang="en-US"/>
        </a:p>
      </dgm:t>
    </dgm:pt>
    <dgm:pt modelId="{00D70264-3D06-4B82-B499-6439EB4E6181}">
      <dgm:prSet/>
      <dgm:spPr/>
      <dgm:t>
        <a:bodyPr/>
        <a:lstStyle/>
        <a:p>
          <a:r>
            <a:rPr lang="en-US"/>
            <a:t>Year 2019-2021 the biggest immigration group came to sweden.</a:t>
          </a:r>
        </a:p>
      </dgm:t>
    </dgm:pt>
    <dgm:pt modelId="{DD2FFB70-40CD-4D70-9BC6-EFAF911146D4}" type="parTrans" cxnId="{4B030D9D-D7A5-4D16-BA39-86B0B82C37A8}">
      <dgm:prSet/>
      <dgm:spPr/>
      <dgm:t>
        <a:bodyPr/>
        <a:lstStyle/>
        <a:p>
          <a:endParaRPr lang="en-US"/>
        </a:p>
      </dgm:t>
    </dgm:pt>
    <dgm:pt modelId="{637D01E8-AF62-42A6-98F3-15CBF959FA4A}" type="sibTrans" cxnId="{4B030D9D-D7A5-4D16-BA39-86B0B82C37A8}">
      <dgm:prSet/>
      <dgm:spPr/>
      <dgm:t>
        <a:bodyPr/>
        <a:lstStyle/>
        <a:p>
          <a:endParaRPr lang="en-US"/>
        </a:p>
      </dgm:t>
    </dgm:pt>
    <dgm:pt modelId="{117206B5-DDFC-4051-B90F-EF4891B2B0D4}">
      <dgm:prSet/>
      <dgm:spPr/>
      <dgm:t>
        <a:bodyPr/>
        <a:lstStyle/>
        <a:p>
          <a:r>
            <a:rPr lang="en-US"/>
            <a:t>Most immigrants are from Syria, second biggest group is from Iraq and third Finland. </a:t>
          </a:r>
        </a:p>
      </dgm:t>
    </dgm:pt>
    <dgm:pt modelId="{D36FE571-0A65-4FE3-997C-6435D87024D1}" type="parTrans" cxnId="{4CF03BE0-04EC-4C52-9989-4415D8E98835}">
      <dgm:prSet/>
      <dgm:spPr/>
      <dgm:t>
        <a:bodyPr/>
        <a:lstStyle/>
        <a:p>
          <a:endParaRPr lang="en-US"/>
        </a:p>
      </dgm:t>
    </dgm:pt>
    <dgm:pt modelId="{CF1BB5AC-6951-4EE6-9563-65BD50CA4B08}" type="sibTrans" cxnId="{4CF03BE0-04EC-4C52-9989-4415D8E98835}">
      <dgm:prSet/>
      <dgm:spPr/>
      <dgm:t>
        <a:bodyPr/>
        <a:lstStyle/>
        <a:p>
          <a:endParaRPr lang="en-US"/>
        </a:p>
      </dgm:t>
    </dgm:pt>
    <dgm:pt modelId="{DA74CC08-C02C-41B7-BBA7-31F5D537DF1B}">
      <dgm:prSet/>
      <dgm:spPr/>
      <dgm:t>
        <a:bodyPr/>
        <a:lstStyle/>
        <a:p>
          <a:r>
            <a:rPr lang="en-US"/>
            <a:t>After the crisis in Afghanistan 2021, 1488 Afghans came to Sweden.</a:t>
          </a:r>
        </a:p>
      </dgm:t>
    </dgm:pt>
    <dgm:pt modelId="{B7C48425-7551-43E7-8074-0284917BF05E}" type="parTrans" cxnId="{0DADB950-DBBA-4277-8476-C33B9040C918}">
      <dgm:prSet/>
      <dgm:spPr/>
      <dgm:t>
        <a:bodyPr/>
        <a:lstStyle/>
        <a:p>
          <a:endParaRPr lang="en-US"/>
        </a:p>
      </dgm:t>
    </dgm:pt>
    <dgm:pt modelId="{0CD2347A-EBF3-4BD1-9D42-62E6E23F37A4}" type="sibTrans" cxnId="{0DADB950-DBBA-4277-8476-C33B9040C918}">
      <dgm:prSet/>
      <dgm:spPr/>
      <dgm:t>
        <a:bodyPr/>
        <a:lstStyle/>
        <a:p>
          <a:endParaRPr lang="en-US"/>
        </a:p>
      </dgm:t>
    </dgm:pt>
    <dgm:pt modelId="{4C88FB48-B472-4344-99C9-C3838249897F}" type="pres">
      <dgm:prSet presAssocID="{7FF4C5CB-780A-4252-A05B-72A0FFA85B9F}" presName="linear" presStyleCnt="0">
        <dgm:presLayoutVars>
          <dgm:animLvl val="lvl"/>
          <dgm:resizeHandles val="exact"/>
        </dgm:presLayoutVars>
      </dgm:prSet>
      <dgm:spPr/>
    </dgm:pt>
    <dgm:pt modelId="{64EC32CB-5B58-4931-A079-C738637F9EFE}" type="pres">
      <dgm:prSet presAssocID="{1223A846-81E3-46A8-AE4E-F000D753A7F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5C3CC84-7B18-4FD4-8E27-9B778CDC419D}" type="pres">
      <dgm:prSet presAssocID="{E639FAFC-41D8-4993-8B7D-8B6DB345BAB3}" presName="spacer" presStyleCnt="0"/>
      <dgm:spPr/>
    </dgm:pt>
    <dgm:pt modelId="{8DA80285-97D4-41CF-91BD-86463DB8BFD2}" type="pres">
      <dgm:prSet presAssocID="{00D70264-3D06-4B82-B499-6439EB4E618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8DE5D23-5A20-4F3F-AC97-EEFA22B8521E}" type="pres">
      <dgm:prSet presAssocID="{637D01E8-AF62-42A6-98F3-15CBF959FA4A}" presName="spacer" presStyleCnt="0"/>
      <dgm:spPr/>
    </dgm:pt>
    <dgm:pt modelId="{AE74F45E-A447-4C78-9B84-B83395C9BF57}" type="pres">
      <dgm:prSet presAssocID="{117206B5-DDFC-4051-B90F-EF4891B2B0D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77F5B8-22A0-442F-B59A-D7924E04A8AD}" type="pres">
      <dgm:prSet presAssocID="{CF1BB5AC-6951-4EE6-9563-65BD50CA4B08}" presName="spacer" presStyleCnt="0"/>
      <dgm:spPr/>
    </dgm:pt>
    <dgm:pt modelId="{53475AEF-F4E7-49A5-AF29-144DE930D5FD}" type="pres">
      <dgm:prSet presAssocID="{DA74CC08-C02C-41B7-BBA7-31F5D537DF1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D4C7B0A-5B8E-4F7E-9ED2-7C3568A9CACE}" srcId="{7FF4C5CB-780A-4252-A05B-72A0FFA85B9F}" destId="{1223A846-81E3-46A8-AE4E-F000D753A7F3}" srcOrd="0" destOrd="0" parTransId="{B1657495-73C9-453A-B0A2-F10C1731468A}" sibTransId="{E639FAFC-41D8-4993-8B7D-8B6DB345BAB3}"/>
    <dgm:cxn modelId="{ADF0CC5B-ED5E-4BBB-B689-C1C9894646BA}" type="presOf" srcId="{117206B5-DDFC-4051-B90F-EF4891B2B0D4}" destId="{AE74F45E-A447-4C78-9B84-B83395C9BF57}" srcOrd="0" destOrd="0" presId="urn:microsoft.com/office/officeart/2005/8/layout/vList2"/>
    <dgm:cxn modelId="{B3D4D963-9D7C-4455-A7AB-8DBD3593EF9A}" type="presOf" srcId="{DA74CC08-C02C-41B7-BBA7-31F5D537DF1B}" destId="{53475AEF-F4E7-49A5-AF29-144DE930D5FD}" srcOrd="0" destOrd="0" presId="urn:microsoft.com/office/officeart/2005/8/layout/vList2"/>
    <dgm:cxn modelId="{14135248-AA74-4705-9D9E-19C54C588485}" type="presOf" srcId="{7FF4C5CB-780A-4252-A05B-72A0FFA85B9F}" destId="{4C88FB48-B472-4344-99C9-C3838249897F}" srcOrd="0" destOrd="0" presId="urn:microsoft.com/office/officeart/2005/8/layout/vList2"/>
    <dgm:cxn modelId="{90553E6A-1349-40FE-AA64-BD372C052D3F}" type="presOf" srcId="{1223A846-81E3-46A8-AE4E-F000D753A7F3}" destId="{64EC32CB-5B58-4931-A079-C738637F9EFE}" srcOrd="0" destOrd="0" presId="urn:microsoft.com/office/officeart/2005/8/layout/vList2"/>
    <dgm:cxn modelId="{0DADB950-DBBA-4277-8476-C33B9040C918}" srcId="{7FF4C5CB-780A-4252-A05B-72A0FFA85B9F}" destId="{DA74CC08-C02C-41B7-BBA7-31F5D537DF1B}" srcOrd="3" destOrd="0" parTransId="{B7C48425-7551-43E7-8074-0284917BF05E}" sibTransId="{0CD2347A-EBF3-4BD1-9D42-62E6E23F37A4}"/>
    <dgm:cxn modelId="{4B030D9D-D7A5-4D16-BA39-86B0B82C37A8}" srcId="{7FF4C5CB-780A-4252-A05B-72A0FFA85B9F}" destId="{00D70264-3D06-4B82-B499-6439EB4E6181}" srcOrd="1" destOrd="0" parTransId="{DD2FFB70-40CD-4D70-9BC6-EFAF911146D4}" sibTransId="{637D01E8-AF62-42A6-98F3-15CBF959FA4A}"/>
    <dgm:cxn modelId="{99A3CABA-AF90-400D-AE1B-6814984C24BC}" type="presOf" srcId="{00D70264-3D06-4B82-B499-6439EB4E6181}" destId="{8DA80285-97D4-41CF-91BD-86463DB8BFD2}" srcOrd="0" destOrd="0" presId="urn:microsoft.com/office/officeart/2005/8/layout/vList2"/>
    <dgm:cxn modelId="{4CF03BE0-04EC-4C52-9989-4415D8E98835}" srcId="{7FF4C5CB-780A-4252-A05B-72A0FFA85B9F}" destId="{117206B5-DDFC-4051-B90F-EF4891B2B0D4}" srcOrd="2" destOrd="0" parTransId="{D36FE571-0A65-4FE3-997C-6435D87024D1}" sibTransId="{CF1BB5AC-6951-4EE6-9563-65BD50CA4B08}"/>
    <dgm:cxn modelId="{F318576B-B6A8-4575-ADE6-E8637A88A9D3}" type="presParOf" srcId="{4C88FB48-B472-4344-99C9-C3838249897F}" destId="{64EC32CB-5B58-4931-A079-C738637F9EFE}" srcOrd="0" destOrd="0" presId="urn:microsoft.com/office/officeart/2005/8/layout/vList2"/>
    <dgm:cxn modelId="{6D64D07F-5547-433A-8DA6-FBFB2A4593D7}" type="presParOf" srcId="{4C88FB48-B472-4344-99C9-C3838249897F}" destId="{35C3CC84-7B18-4FD4-8E27-9B778CDC419D}" srcOrd="1" destOrd="0" presId="urn:microsoft.com/office/officeart/2005/8/layout/vList2"/>
    <dgm:cxn modelId="{6FF80821-C2C3-4967-98D3-87D6254EFE00}" type="presParOf" srcId="{4C88FB48-B472-4344-99C9-C3838249897F}" destId="{8DA80285-97D4-41CF-91BD-86463DB8BFD2}" srcOrd="2" destOrd="0" presId="urn:microsoft.com/office/officeart/2005/8/layout/vList2"/>
    <dgm:cxn modelId="{351FD158-FE1B-4C42-BA94-A5F3B2704095}" type="presParOf" srcId="{4C88FB48-B472-4344-99C9-C3838249897F}" destId="{28DE5D23-5A20-4F3F-AC97-EEFA22B8521E}" srcOrd="3" destOrd="0" presId="urn:microsoft.com/office/officeart/2005/8/layout/vList2"/>
    <dgm:cxn modelId="{D4DC46D3-7BFF-4A82-B81E-31AFDC58C2A8}" type="presParOf" srcId="{4C88FB48-B472-4344-99C9-C3838249897F}" destId="{AE74F45E-A447-4C78-9B84-B83395C9BF57}" srcOrd="4" destOrd="0" presId="urn:microsoft.com/office/officeart/2005/8/layout/vList2"/>
    <dgm:cxn modelId="{F4A1A288-AE3B-47A7-9299-F0AEC02E4264}" type="presParOf" srcId="{4C88FB48-B472-4344-99C9-C3838249897F}" destId="{CF77F5B8-22A0-442F-B59A-D7924E04A8AD}" srcOrd="5" destOrd="0" presId="urn:microsoft.com/office/officeart/2005/8/layout/vList2"/>
    <dgm:cxn modelId="{71726AA4-A429-4DEF-B27A-ABF59FB2295F}" type="presParOf" srcId="{4C88FB48-B472-4344-99C9-C3838249897F}" destId="{53475AEF-F4E7-49A5-AF29-144DE930D5F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C32CB-5B58-4931-A079-C738637F9EFE}">
      <dsp:nvSpPr>
        <dsp:cNvPr id="0" name=""/>
        <dsp:cNvSpPr/>
      </dsp:nvSpPr>
      <dsp:spPr>
        <a:xfrm>
          <a:off x="0" y="574315"/>
          <a:ext cx="6263640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20% of Sweden’s population are immigrants. </a:t>
          </a:r>
        </a:p>
      </dsp:txBody>
      <dsp:txXfrm>
        <a:off x="50420" y="624735"/>
        <a:ext cx="6162800" cy="932014"/>
      </dsp:txXfrm>
    </dsp:sp>
    <dsp:sp modelId="{8DA80285-97D4-41CF-91BD-86463DB8BFD2}">
      <dsp:nvSpPr>
        <dsp:cNvPr id="0" name=""/>
        <dsp:cNvSpPr/>
      </dsp:nvSpPr>
      <dsp:spPr>
        <a:xfrm>
          <a:off x="0" y="1682049"/>
          <a:ext cx="6263640" cy="103285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Year 2019-2021 the biggest immigration group came to sweden.</a:t>
          </a:r>
        </a:p>
      </dsp:txBody>
      <dsp:txXfrm>
        <a:off x="50420" y="1732469"/>
        <a:ext cx="6162800" cy="932014"/>
      </dsp:txXfrm>
    </dsp:sp>
    <dsp:sp modelId="{AE74F45E-A447-4C78-9B84-B83395C9BF57}">
      <dsp:nvSpPr>
        <dsp:cNvPr id="0" name=""/>
        <dsp:cNvSpPr/>
      </dsp:nvSpPr>
      <dsp:spPr>
        <a:xfrm>
          <a:off x="0" y="2789784"/>
          <a:ext cx="6263640" cy="103285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Most immigrants are from Syria, second biggest group is from Iraq and third Finland. </a:t>
          </a:r>
        </a:p>
      </dsp:txBody>
      <dsp:txXfrm>
        <a:off x="50420" y="2840204"/>
        <a:ext cx="6162800" cy="932014"/>
      </dsp:txXfrm>
    </dsp:sp>
    <dsp:sp modelId="{53475AEF-F4E7-49A5-AF29-144DE930D5FD}">
      <dsp:nvSpPr>
        <dsp:cNvPr id="0" name=""/>
        <dsp:cNvSpPr/>
      </dsp:nvSpPr>
      <dsp:spPr>
        <a:xfrm>
          <a:off x="0" y="3897518"/>
          <a:ext cx="6263640" cy="10328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After the crisis in Afghanistan 2021, 1488 Afghans came to Sweden.</a:t>
          </a:r>
        </a:p>
      </dsp:txBody>
      <dsp:txXfrm>
        <a:off x="50420" y="3947938"/>
        <a:ext cx="6162800" cy="932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2022-06-07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4" descr="En bild som visar blå&#10;&#10;Automatiskt genererad beskrivning">
            <a:extLst>
              <a:ext uri="{FF2B5EF4-FFF2-40B4-BE49-F238E27FC236}">
                <a16:creationId xmlns:a16="http://schemas.microsoft.com/office/drawing/2014/main" id="{EB154CC5-8104-8F02-6F1C-954F6F2EA6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6129F3B-039E-BF27-B8B1-FAC91AD9F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</a:rPr>
              <a:t>Immigrants’ Achievements in Sweden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02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FE61363-158F-4C0C-B0DB-2DED87D65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sv-SE" sz="5600">
                <a:solidFill>
                  <a:schemeClr val="bg1"/>
                </a:solidFill>
              </a:rPr>
              <a:t>Nationalities in Sweden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DC2EFFB7-4297-7A9D-61DC-52F13B964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29708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284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4" descr="En bild som visar person, utomhus&#10;&#10;Automatiskt genererad beskrivning">
            <a:extLst>
              <a:ext uri="{FF2B5EF4-FFF2-40B4-BE49-F238E27FC236}">
                <a16:creationId xmlns:a16="http://schemas.microsoft.com/office/drawing/2014/main" id="{E58EB42A-92E4-7850-2B6D-3C3C189AA2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8" r="33216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19830" y="1036099"/>
            <a:ext cx="5173548" cy="673719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4800" err="1">
                <a:ea typeface="+mj-lt"/>
                <a:cs typeface="+mj-lt"/>
              </a:rPr>
              <a:t>Amineh</a:t>
            </a:r>
            <a:r>
              <a:rPr lang="sv-SE" sz="4800">
                <a:ea typeface="+mj-lt"/>
                <a:cs typeface="+mj-lt"/>
              </a:rPr>
              <a:t> </a:t>
            </a:r>
            <a:r>
              <a:rPr lang="sv-SE" sz="4800" err="1">
                <a:ea typeface="+mj-lt"/>
                <a:cs typeface="+mj-lt"/>
              </a:rPr>
              <a:t>Kakabaveh</a:t>
            </a:r>
            <a:r>
              <a:rPr lang="sv-SE" sz="4800">
                <a:ea typeface="+mj-lt"/>
                <a:cs typeface="+mj-lt"/>
              </a:rPr>
              <a:t> 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19829" y="2040583"/>
            <a:ext cx="4296528" cy="40836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>
                <a:ea typeface="+mn-lt"/>
                <a:cs typeface="+mn-lt"/>
              </a:rPr>
              <a:t>Amineh </a:t>
            </a:r>
            <a:r>
              <a:rPr lang="en-GB" err="1">
                <a:ea typeface="+mn-lt"/>
                <a:cs typeface="+mn-lt"/>
              </a:rPr>
              <a:t>Kakabaveh</a:t>
            </a:r>
            <a:r>
              <a:rPr lang="en-GB">
                <a:ea typeface="+mn-lt"/>
                <a:cs typeface="+mn-lt"/>
              </a:rPr>
              <a:t> is a Swedish independent politician of Iranian Kurdish descent. She immigrated to Sweden at the age of nineteen and has since then become a member of the Parliament of Sweden.</a:t>
            </a:r>
            <a:r>
              <a:rPr lang="sv-SE" sz="1600">
                <a:ea typeface="+mn-lt"/>
                <a:cs typeface="+mn-lt"/>
              </a:rPr>
              <a:t> </a:t>
            </a:r>
            <a:endParaRPr lang="sv-SE" sz="1600"/>
          </a:p>
          <a:p>
            <a:pPr algn="l"/>
            <a:r>
              <a:rPr lang="en-GB" sz="1600">
                <a:ea typeface="+mn-lt"/>
                <a:cs typeface="+mn-lt"/>
              </a:rPr>
              <a:t> </a:t>
            </a:r>
            <a:r>
              <a:rPr lang="sv-SE" sz="1600">
                <a:ea typeface="+mn-lt"/>
                <a:cs typeface="+mn-lt"/>
              </a:rPr>
              <a:t> </a:t>
            </a:r>
            <a:endParaRPr lang="sv-SE" sz="1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9">
            <a:extLst>
              <a:ext uri="{FF2B5EF4-FFF2-40B4-BE49-F238E27FC236}">
                <a16:creationId xmlns:a16="http://schemas.microsoft.com/office/drawing/2014/main" id="{91CC89A3-857A-4D53-ADCB-0A14B4B40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76A2C35-F8D1-E344-006D-4BA1EC83E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747"/>
            <a:ext cx="5162891" cy="27859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Political career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18068D-13E6-0225-AB5C-05E71E44A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0910" y="545747"/>
            <a:ext cx="4992906" cy="27859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900"/>
              <a:t>Inspired by the French movement Ni Putes Ni Soumises, Kakabaveh, in 2005, founded the feminist and anti-racist organization "Varken hora eller kuvad". In the parliamentary elections of 2008 she became a member of the Swedish Parliament. In 2019, she was threatened to be expelled from the Left Party, as a result of a prolonged conflict with the party leadership. Before the issue was settled, she left the party voluntarily.</a:t>
            </a:r>
            <a:endParaRPr lang="en-US" sz="1900" baseline="30000"/>
          </a:p>
        </p:txBody>
      </p:sp>
      <p:pic>
        <p:nvPicPr>
          <p:cNvPr id="5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FAE7C743-6AA8-3780-AA5D-47E83F91E48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9054" r="13178" b="-1"/>
          <a:stretch/>
        </p:blipFill>
        <p:spPr>
          <a:xfrm>
            <a:off x="182881" y="3526300"/>
            <a:ext cx="11834494" cy="315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43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D27BA6-D1A2-4B71-907B-D6858975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Immigrant track and field athlete, representing Sweden 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28DC700C-24DC-4E36-A502-0CBAB1E553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994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7475C90-FFF5-4CD4-3380-C7C55B1C5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/>
              <a:t>Armand Duplantis is a great track a field athlete who has the current world record in pole-vault. Duplantis has also won a gold medal in the Olympics. </a:t>
            </a:r>
          </a:p>
        </p:txBody>
      </p:sp>
    </p:spTree>
    <p:extLst>
      <p:ext uri="{BB962C8B-B14F-4D97-AF65-F5344CB8AC3E}">
        <p14:creationId xmlns:p14="http://schemas.microsoft.com/office/powerpoint/2010/main" val="310349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27C9A5-D256-4D29-BA02-0C950C8E9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r>
              <a:rPr lang="sv-SE"/>
              <a:t>Josef fares </a:t>
            </a:r>
          </a:p>
        </p:txBody>
      </p:sp>
      <p:pic>
        <p:nvPicPr>
          <p:cNvPr id="1026" name="Picture 2" descr="Josef Fares i stor intervju: ”Allt jag gör blir succé!” | Kingmagazine">
            <a:extLst>
              <a:ext uri="{FF2B5EF4-FFF2-40B4-BE49-F238E27FC236}">
                <a16:creationId xmlns:a16="http://schemas.microsoft.com/office/drawing/2014/main" id="{7BCE76C4-8038-4343-B576-01D12C1AD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640"/>
          <a:stretch/>
        </p:blipFill>
        <p:spPr bwMode="auto">
          <a:xfrm>
            <a:off x="20" y="10"/>
            <a:ext cx="463971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B4A77FF9-FFEA-8957-CE4F-C1F595B99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r>
              <a:rPr lang="en-US" sz="2400"/>
              <a:t>Josef Fares is a Swedish Film director, scriptwriter, actor and game developer who was born in Beirut, Lebanon. He has made many famous movies and computer games! </a:t>
            </a:r>
          </a:p>
        </p:txBody>
      </p:sp>
    </p:spTree>
    <p:extLst>
      <p:ext uri="{BB962C8B-B14F-4D97-AF65-F5344CB8AC3E}">
        <p14:creationId xmlns:p14="http://schemas.microsoft.com/office/powerpoint/2010/main" val="1501532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Bredbild</PresentationFormat>
  <Paragraphs>15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Immigrants’ Achievements in Sweden</vt:lpstr>
      <vt:lpstr>Nationalities in Sweden</vt:lpstr>
      <vt:lpstr>Amineh Kakabaveh </vt:lpstr>
      <vt:lpstr>Political career</vt:lpstr>
      <vt:lpstr>Immigrant track and field athlete, representing Sweden </vt:lpstr>
      <vt:lpstr>Josef fares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>Tobias Söderström</cp:lastModifiedBy>
  <cp:revision>4</cp:revision>
  <dcterms:created xsi:type="dcterms:W3CDTF">2022-06-07T08:21:09Z</dcterms:created>
  <dcterms:modified xsi:type="dcterms:W3CDTF">2022-06-07T09:34:21Z</dcterms:modified>
</cp:coreProperties>
</file>