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e Sandberg (elev)" initials="IS(" lastIdx="1" clrIdx="0">
    <p:extLst>
      <p:ext uri="{19B8F6BF-5375-455C-9EA6-DF929625EA0E}">
        <p15:presenceInfo xmlns:p15="http://schemas.microsoft.com/office/powerpoint/2012/main" userId="S::isabelle.sandberg@elevmail.stockholm.se::a5844436-6874-42ae-bcf0-c560c89c8e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1T16:05:50.26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F5796-FF88-B34A-9B87-B180C7E7BFA1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672BB-8B3A-6A40-84E7-A914EEB1AA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634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672BB-8B3A-6A40-84E7-A914EEB1AAF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907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This is an </a:t>
            </a:r>
            <a:r>
              <a:rPr lang="sv-SE" dirty="0" err="1"/>
              <a:t>example</a:t>
            </a:r>
            <a:r>
              <a:rPr lang="sv-SE" dirty="0"/>
              <a:t> of how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672BB-8B3A-6A40-84E7-A914EEB1AAF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758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5C04AF-3FA6-B965-290B-D1F82A081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6530895-D09A-FF60-1543-69DC7066D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961B46-7F51-CEF7-DAF7-E8CE02190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AB33-DCEB-5E42-A9A6-9B93DAA3E31D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C17C45-533F-B81E-DE6D-A4E91FB0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068B5C-8FEA-0CD6-63ED-041F64B4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A4A4-E6CA-2D46-AF8E-ED0F7409FE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653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D8E800-513B-2421-9414-1FC73D9C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FBB6210-ED96-B3E1-D0AD-9D64771A7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42D08F-2494-7FC8-61F3-30675D2D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AB33-DCEB-5E42-A9A6-9B93DAA3E31D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3690C2-B0AB-359C-6EDB-B470C5F5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831D92E-5F0C-80E1-8C6C-E0F72CFA0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A4A4-E6CA-2D46-AF8E-ED0F7409FE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761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BFC0F96-285B-9EF1-8A12-3F5BB6921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23280B4-3207-3178-B644-199BB622D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252936-D413-F77F-B80D-EEA91898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AB33-DCEB-5E42-A9A6-9B93DAA3E31D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9396F3-0AC3-08FD-5F0D-6DB56F6D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58D2F4-FEB8-A2A8-B228-C922F3F7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A4A4-E6CA-2D46-AF8E-ED0F7409FE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838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E14120-157F-4A99-6C20-4AD7FBEB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700A4D-A812-9D20-7E7E-9BB9B785B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1CB4F9-02FD-7ACC-7FBA-0F299D6D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AB33-DCEB-5E42-A9A6-9B93DAA3E31D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F95ADC-3555-5461-BCC1-7DE2BB91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151F1A-EB6A-1FC2-7348-6B39EBE3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A4A4-E6CA-2D46-AF8E-ED0F7409FE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20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0200B0-BA48-A2F7-3891-1635A663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D2A69C3-AA6D-6153-5D58-A9D39DDA5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3CAB31-3273-5FAE-2337-7EC22731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AB33-DCEB-5E42-A9A6-9B93DAA3E31D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487664-3504-0F63-2765-22772093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162CBE6-0CED-BC0C-5DDE-AC01433F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A4A4-E6CA-2D46-AF8E-ED0F7409FE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973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2A4D47-3673-1AD4-ECE5-0B4906F01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AF0D70-B8B8-24DA-449F-C77310274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5EF215D-CE82-C345-DCEF-BC6D7C261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C2A5217-887C-8628-9237-95B9EDE44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AB33-DCEB-5E42-A9A6-9B93DAA3E31D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64DF71-7A28-0BAB-C09B-839F089ED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F0E086D-1B6F-91CC-7683-2C155E595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A4A4-E6CA-2D46-AF8E-ED0F7409FE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246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5C885D-0E37-17A0-F3A2-08BEDA62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7DE7C0B-BADB-12E4-15BE-32AA6A6C8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F46C9A-51AB-2AEB-72F9-3A3A44D8A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74FB158-D80F-5368-5FE8-CCC7CBF4E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CE22612-9FEC-6B26-573E-264C08FA9B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F0B53D6-FC21-28C4-72A6-5A62A6F30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AB33-DCEB-5E42-A9A6-9B93DAA3E31D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62FB2E5-C1BF-8EC6-7117-393D8549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FD5A39C-29CF-49BD-52BB-05CAB369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A4A4-E6CA-2D46-AF8E-ED0F7409FE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272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C23B94-C241-6197-948C-0F66E7A8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022C8CC-DB13-C955-9FAE-A6478D59F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AB33-DCEB-5E42-A9A6-9B93DAA3E31D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3080CCE-0BCA-1A37-2559-F8DCB5D07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0A4CCC8-87A8-96CB-C581-B0663C5F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A4A4-E6CA-2D46-AF8E-ED0F7409FE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02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43C15E0-973B-67A7-D695-D756E0B5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AB33-DCEB-5E42-A9A6-9B93DAA3E31D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9469910-A39D-14E7-3457-2F910A8F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9B40226-0533-105E-69AA-618B43AE6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A4A4-E6CA-2D46-AF8E-ED0F7409FE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39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9D2589-1856-E975-9AFF-7961ADDC3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3CD25-2F72-3CC7-0154-17639D8A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732098-A33D-32D2-3A9B-B29483A1E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DB83E35-0D63-8118-67E2-71DA86274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AB33-DCEB-5E42-A9A6-9B93DAA3E31D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F07CBD6-D2C8-D7B6-58F8-F91EF0DC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ECA93DB-5F20-1FDF-681F-6CB39A13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A4A4-E6CA-2D46-AF8E-ED0F7409FE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935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95CB99-48E8-302D-78DA-297558E5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099A515-B786-D1C6-4121-D21A6EA83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1B1DFC-D43E-834F-D2FF-689D69798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49AC92D-A1CD-39E6-47AC-C8E63F62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AB33-DCEB-5E42-A9A6-9B93DAA3E31D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40FF708-F0DC-9FE2-36A4-9FF2807CE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2785C34-5966-6EAA-64F9-7A75E9FC6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A4A4-E6CA-2D46-AF8E-ED0F7409FE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404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A1EAE0E-3B3D-F8FD-7FD5-47FEA079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BD6B47-264A-C61D-7247-17F9E27F8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B34CB4-8203-14A5-0EB1-5511AEF81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0AB33-DCEB-5E42-A9A6-9B93DAA3E31D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02ACA9-B8D5-8233-5C87-70A21B000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E831FE-B44E-32F3-CF43-3A7B3555B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A4A4-E6CA-2D46-AF8E-ED0F7409FE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620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868C58-B366-9BE4-6CD8-2C0EA3AF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4E2C0B4E-05FE-3567-1F46-7A6F772C1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18" y="1525134"/>
            <a:ext cx="7289482" cy="4091036"/>
          </a:xfrm>
        </p:spPr>
      </p:pic>
      <p:pic>
        <p:nvPicPr>
          <p:cNvPr id="5" name="Bildobjekt 5">
            <a:extLst>
              <a:ext uri="{FF2B5EF4-FFF2-40B4-BE49-F238E27FC236}">
                <a16:creationId xmlns:a16="http://schemas.microsoft.com/office/drawing/2014/main" id="{60A7144F-6AB0-1039-FAB5-8E75BA307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2518" cy="686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5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83519F-0CEA-D459-C74F-00664784F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269A6FA-1E5A-2C47-779B-363E1BE72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122362"/>
            <a:ext cx="12738479" cy="2306637"/>
          </a:xfrm>
        </p:spPr>
        <p:txBody>
          <a:bodyPr/>
          <a:lstStyle/>
          <a:p>
            <a:endParaRPr lang="sv-SE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72F064D1-0C1E-4C87-6512-320DD0E75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628951"/>
            <a:ext cx="9724603" cy="51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7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F05480-427B-17AC-CB54-3401A6B5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C0171395-FFE7-5F34-FB0C-A627EF4D6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929850"/>
          </a:xfrm>
        </p:spPr>
      </p:pic>
    </p:spTree>
    <p:extLst>
      <p:ext uri="{BB962C8B-B14F-4D97-AF65-F5344CB8AC3E}">
        <p14:creationId xmlns:p14="http://schemas.microsoft.com/office/powerpoint/2010/main" val="350276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E53248-9B98-D553-55FC-80E3F4DE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4EA0AA5B-9C96-6CBF-8E4B-697D0BA0A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93" y="196454"/>
            <a:ext cx="4513944" cy="6386950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20ED120-EAC9-4714-8643-000E43009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543" y="363990"/>
            <a:ext cx="6128885" cy="612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2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0132E7-94B3-AF7D-CB00-7CCC12E71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085DB5CF-EE88-82C0-D497-4D31B43DF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61" y="262387"/>
            <a:ext cx="2920320" cy="6333225"/>
          </a:xfrm>
        </p:spPr>
      </p:pic>
    </p:spTree>
    <p:extLst>
      <p:ext uri="{BB962C8B-B14F-4D97-AF65-F5344CB8AC3E}">
        <p14:creationId xmlns:p14="http://schemas.microsoft.com/office/powerpoint/2010/main" val="416667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88B33E-58A1-C91C-0CC3-739673D2B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 </a:t>
            </a:r>
            <a:r>
              <a:rPr lang="en-US" dirty="0"/>
              <a:t>conclusion…</a:t>
            </a:r>
            <a:endParaRPr lang="sv-SE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ED1F0C23-C6D3-6B32-B4B2-73362053E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226" y="2501091"/>
            <a:ext cx="6235583" cy="3304859"/>
          </a:xfrm>
        </p:spPr>
      </p:pic>
      <p:pic>
        <p:nvPicPr>
          <p:cNvPr id="5" name="Bildobjekt 5">
            <a:extLst>
              <a:ext uri="{FF2B5EF4-FFF2-40B4-BE49-F238E27FC236}">
                <a16:creationId xmlns:a16="http://schemas.microsoft.com/office/drawing/2014/main" id="{5F143E2D-E971-DFC0-DB92-BFDA1754D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09" y="2501090"/>
            <a:ext cx="5550191" cy="36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30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Bredbild</PresentationFormat>
  <Slides>6</Slides>
  <Notes>2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In conclusion…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Isabelle Sandberg (elev)</dc:creator>
  <cp:lastModifiedBy>Isabelle Sandberg (elev)</cp:lastModifiedBy>
  <cp:revision>2</cp:revision>
  <dcterms:created xsi:type="dcterms:W3CDTF">2022-06-01T13:45:32Z</dcterms:created>
  <dcterms:modified xsi:type="dcterms:W3CDTF">2022-06-01T14:37:20Z</dcterms:modified>
</cp:coreProperties>
</file>