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06" r:id="rId6"/>
    <p:sldId id="308" r:id="rId7"/>
    <p:sldId id="307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Migrant Students at Our School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 err="1">
                <a:solidFill>
                  <a:srgbClr val="FC05CB"/>
                </a:solidFill>
              </a:rPr>
              <a:t>Cartesius</a:t>
            </a:r>
            <a:r>
              <a:rPr lang="en-US" sz="1800" dirty="0">
                <a:solidFill>
                  <a:srgbClr val="FC05CB"/>
                </a:solidFill>
              </a:rPr>
              <a:t> Lyceum Amsterdam NL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B86-AB0B-1991-A691-D8C56712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Migration survey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5B30-85FB-A695-5616-22C566B25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How long has your family lived in the NL?</a:t>
            </a:r>
          </a:p>
          <a:p>
            <a:pPr marL="36900" indent="0">
              <a:buNone/>
            </a:pPr>
            <a:r>
              <a:rPr lang="en-GB" dirty="0"/>
              <a:t>All our respondents said their families lived in the NL longer than 18 years and that they are the 2</a:t>
            </a:r>
            <a:r>
              <a:rPr lang="en-GB" baseline="30000" dirty="0"/>
              <a:t>nd</a:t>
            </a:r>
            <a:r>
              <a:rPr lang="en-GB" dirty="0"/>
              <a:t> or even the 3</a:t>
            </a:r>
            <a:r>
              <a:rPr lang="en-GB" baseline="30000" dirty="0"/>
              <a:t>rd</a:t>
            </a:r>
            <a:r>
              <a:rPr lang="en-GB" dirty="0"/>
              <a:t> generation of migrants. </a:t>
            </a:r>
          </a:p>
          <a:p>
            <a:r>
              <a:rPr lang="en-GB" b="1" dirty="0">
                <a:solidFill>
                  <a:srgbClr val="7030A0"/>
                </a:solidFill>
              </a:rPr>
              <a:t>If your family decided to immigrate to the NL, why did they do it? Write down the main reason. </a:t>
            </a:r>
          </a:p>
          <a:p>
            <a:pPr marL="36900" indent="0">
              <a:buNone/>
            </a:pPr>
            <a:r>
              <a:rPr lang="en-GB" dirty="0"/>
              <a:t>Majority of the answers(60+%) considered choosing the NL for economical reasons. Some people said (20+%) said their predecessors came to the NL because of education, for some it was a question of war (refuges) and some came and stayed for unspecified reasons.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33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0A2E-48F7-A4E8-0A71-5CB907BC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Similarities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differencies</a:t>
            </a:r>
            <a:r>
              <a:rPr lang="nl-NL" dirty="0"/>
              <a:t> (NL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“</a:t>
            </a:r>
            <a:r>
              <a:rPr lang="nl-NL" dirty="0" err="1"/>
              <a:t>root”country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243A-4627-D730-AAEE-6FC51F3E2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7030A0"/>
                </a:solidFill>
              </a:rPr>
              <a:t>SIMILARITIES:</a:t>
            </a:r>
          </a:p>
          <a:p>
            <a:r>
              <a:rPr lang="nl-NL" dirty="0"/>
              <a:t> - </a:t>
            </a:r>
            <a:r>
              <a:rPr lang="nl-NL" dirty="0" err="1"/>
              <a:t>the</a:t>
            </a:r>
            <a:r>
              <a:rPr lang="nl-NL" dirty="0"/>
              <a:t> landscape</a:t>
            </a:r>
          </a:p>
          <a:p>
            <a:r>
              <a:rPr lang="nl-NL" dirty="0"/>
              <a:t>- </a:t>
            </a:r>
            <a:r>
              <a:rPr lang="nl-NL" dirty="0" err="1"/>
              <a:t>infrastructure</a:t>
            </a:r>
            <a:r>
              <a:rPr lang="nl-NL" dirty="0"/>
              <a:t> (shops, restaurants)</a:t>
            </a:r>
          </a:p>
          <a:p>
            <a:r>
              <a:rPr lang="nl-NL" dirty="0"/>
              <a:t>-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judging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others</a:t>
            </a:r>
            <a:endParaRPr lang="nl-NL" dirty="0"/>
          </a:p>
          <a:p>
            <a:r>
              <a:rPr lang="nl-NL" dirty="0"/>
              <a:t>- </a:t>
            </a:r>
            <a:r>
              <a:rPr lang="nl-NL" dirty="0" err="1"/>
              <a:t>freedom</a:t>
            </a:r>
            <a:endParaRPr lang="nl-NL" dirty="0"/>
          </a:p>
          <a:p>
            <a:r>
              <a:rPr lang="nl-NL" dirty="0"/>
              <a:t>-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vibes</a:t>
            </a:r>
            <a:endParaRPr lang="nl-NL" dirty="0"/>
          </a:p>
          <a:p>
            <a:r>
              <a:rPr lang="nl-NL" dirty="0"/>
              <a:t>-</a:t>
            </a:r>
            <a:r>
              <a:rPr lang="nl-NL" dirty="0" err="1"/>
              <a:t>friends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family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7796D-568B-0B8D-138C-AAAE5EEAA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7030A0"/>
                </a:solidFill>
              </a:rPr>
              <a:t>DIFFERENCIES</a:t>
            </a:r>
          </a:p>
          <a:p>
            <a:r>
              <a:rPr lang="nl-NL" dirty="0"/>
              <a:t> - </a:t>
            </a:r>
            <a:r>
              <a:rPr lang="nl-NL" dirty="0" err="1"/>
              <a:t>economical</a:t>
            </a:r>
            <a:r>
              <a:rPr lang="nl-NL" dirty="0"/>
              <a:t> </a:t>
            </a:r>
          </a:p>
          <a:p>
            <a:r>
              <a:rPr lang="nl-NL" dirty="0"/>
              <a:t>- </a:t>
            </a:r>
            <a:r>
              <a:rPr lang="nl-NL" dirty="0" err="1"/>
              <a:t>climate</a:t>
            </a:r>
            <a:endParaRPr lang="nl-NL" dirty="0"/>
          </a:p>
          <a:p>
            <a:r>
              <a:rPr lang="nl-NL" dirty="0"/>
              <a:t> - </a:t>
            </a:r>
            <a:r>
              <a:rPr lang="nl-NL" dirty="0" err="1"/>
              <a:t>lack</a:t>
            </a:r>
            <a:r>
              <a:rPr lang="nl-NL" dirty="0"/>
              <a:t> of </a:t>
            </a:r>
            <a:r>
              <a:rPr lang="nl-NL" dirty="0" err="1"/>
              <a:t>peace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freedom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country </a:t>
            </a:r>
            <a:r>
              <a:rPr lang="nl-NL" dirty="0" err="1"/>
              <a:t>my</a:t>
            </a:r>
            <a:r>
              <a:rPr lang="nl-NL" dirty="0"/>
              <a:t> family </a:t>
            </a:r>
            <a:r>
              <a:rPr lang="nl-NL" dirty="0" err="1"/>
              <a:t>comes</a:t>
            </a:r>
            <a:r>
              <a:rPr lang="nl-NL" dirty="0"/>
              <a:t> </a:t>
            </a:r>
            <a:r>
              <a:rPr lang="nl-NL" dirty="0" err="1"/>
              <a:t>from</a:t>
            </a:r>
            <a:endParaRPr lang="nl-NL" dirty="0"/>
          </a:p>
          <a:p>
            <a:r>
              <a:rPr lang="nl-NL" dirty="0"/>
              <a:t>- standard of living (we have more </a:t>
            </a:r>
            <a:r>
              <a:rPr lang="nl-NL" dirty="0" err="1"/>
              <a:t>things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02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2AAA-55DD-F63B-A907-8390622D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Dutch?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A17D7-CE4C-59F6-0EE0-06EF775B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 -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fact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we, </a:t>
            </a:r>
            <a:r>
              <a:rPr lang="nl-NL" dirty="0" err="1"/>
              <a:t>the</a:t>
            </a:r>
            <a:r>
              <a:rPr lang="nl-NL" dirty="0"/>
              <a:t> 2nd or </a:t>
            </a:r>
            <a:r>
              <a:rPr lang="nl-NL" dirty="0" err="1"/>
              <a:t>the</a:t>
            </a:r>
            <a:r>
              <a:rPr lang="nl-NL" dirty="0"/>
              <a:t> 3rd </a:t>
            </a:r>
            <a:r>
              <a:rPr lang="nl-NL" dirty="0" err="1"/>
              <a:t>generation</a:t>
            </a:r>
            <a:r>
              <a:rPr lang="nl-NL"/>
              <a:t>, have </a:t>
            </a:r>
            <a:r>
              <a:rPr lang="nl-NL" dirty="0"/>
              <a:t>been living here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lives</a:t>
            </a:r>
            <a:endParaRPr lang="nl-NL" dirty="0"/>
          </a:p>
          <a:p>
            <a:r>
              <a:rPr lang="nl-NL" dirty="0"/>
              <a:t>- I have more </a:t>
            </a:r>
            <a:r>
              <a:rPr lang="nl-NL" dirty="0" err="1"/>
              <a:t>friends</a:t>
            </a:r>
            <a:r>
              <a:rPr lang="nl-NL" dirty="0"/>
              <a:t> here </a:t>
            </a:r>
            <a:r>
              <a:rPr lang="nl-NL" dirty="0" err="1"/>
              <a:t>than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country </a:t>
            </a:r>
            <a:r>
              <a:rPr lang="nl-NL" dirty="0" err="1"/>
              <a:t>my</a:t>
            </a:r>
            <a:r>
              <a:rPr lang="nl-NL" dirty="0"/>
              <a:t> (grand)</a:t>
            </a:r>
            <a:r>
              <a:rPr lang="nl-NL" dirty="0" err="1"/>
              <a:t>parents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from</a:t>
            </a:r>
            <a:endParaRPr lang="nl-NL" dirty="0"/>
          </a:p>
          <a:p>
            <a:r>
              <a:rPr lang="nl-NL" dirty="0"/>
              <a:t>- we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culture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traditions</a:t>
            </a:r>
            <a:r>
              <a:rPr lang="nl-NL" dirty="0"/>
              <a:t> </a:t>
            </a:r>
          </a:p>
          <a:p>
            <a:r>
              <a:rPr lang="nl-NL" dirty="0"/>
              <a:t>- </a:t>
            </a:r>
            <a:r>
              <a:rPr lang="nl-NL" dirty="0" err="1"/>
              <a:t>knowing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language</a:t>
            </a:r>
            <a:endParaRPr lang="nl-NL" dirty="0"/>
          </a:p>
          <a:p>
            <a:r>
              <a:rPr lang="nl-NL" dirty="0"/>
              <a:t>- </a:t>
            </a:r>
            <a:r>
              <a:rPr lang="nl-NL" dirty="0" err="1"/>
              <a:t>being</a:t>
            </a:r>
            <a:r>
              <a:rPr lang="nl-NL" dirty="0"/>
              <a:t> at school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NL</a:t>
            </a:r>
          </a:p>
          <a:p>
            <a:r>
              <a:rPr lang="nl-NL" dirty="0"/>
              <a:t> - </a:t>
            </a:r>
            <a:r>
              <a:rPr lang="nl-NL" dirty="0" err="1"/>
              <a:t>trying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have </a:t>
            </a:r>
            <a:r>
              <a:rPr lang="nl-NL" dirty="0" err="1"/>
              <a:t>many</a:t>
            </a:r>
            <a:r>
              <a:rPr lang="nl-NL" dirty="0"/>
              <a:t> Dutch </a:t>
            </a:r>
            <a:r>
              <a:rPr lang="nl-NL" dirty="0" err="1"/>
              <a:t>friends</a:t>
            </a:r>
            <a:r>
              <a:rPr lang="nl-NL" dirty="0"/>
              <a:t> (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whose</a:t>
            </a:r>
            <a:r>
              <a:rPr lang="nl-NL" dirty="0"/>
              <a:t> families are </a:t>
            </a:r>
            <a:r>
              <a:rPr lang="nl-NL" dirty="0" err="1"/>
              <a:t>the</a:t>
            </a:r>
            <a:r>
              <a:rPr lang="nl-NL" dirty="0"/>
              <a:t> “</a:t>
            </a:r>
            <a:r>
              <a:rPr lang="nl-NL" dirty="0" err="1"/>
              <a:t>true</a:t>
            </a:r>
            <a:r>
              <a:rPr lang="nl-NL" dirty="0"/>
              <a:t>” Dutch)</a:t>
            </a:r>
          </a:p>
          <a:p>
            <a:r>
              <a:rPr lang="nl-NL" dirty="0"/>
              <a:t>- </a:t>
            </a:r>
            <a:r>
              <a:rPr lang="nl-NL" dirty="0" err="1"/>
              <a:t>participating</a:t>
            </a:r>
            <a:r>
              <a:rPr lang="nl-NL" dirty="0"/>
              <a:t> in Dutch </a:t>
            </a:r>
            <a:r>
              <a:rPr lang="nl-NL" dirty="0" err="1"/>
              <a:t>social</a:t>
            </a:r>
            <a:r>
              <a:rPr lang="nl-NL" dirty="0"/>
              <a:t> life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83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B675-DB40-88F1-E478-44259059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How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immigrants</a:t>
            </a:r>
            <a:r>
              <a:rPr lang="nl-NL" dirty="0"/>
              <a:t> </a:t>
            </a:r>
            <a:r>
              <a:rPr lang="nl-NL" dirty="0" err="1"/>
              <a:t>integrate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Dutch society?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3FA65-A1A2-A4C0-5BD3-05E680AC9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-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language</a:t>
            </a:r>
            <a:endParaRPr lang="nl-NL" dirty="0"/>
          </a:p>
          <a:p>
            <a:r>
              <a:rPr lang="nl-NL" dirty="0"/>
              <a:t> -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school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studying</a:t>
            </a:r>
            <a:endParaRPr lang="nl-NL" dirty="0"/>
          </a:p>
          <a:p>
            <a:r>
              <a:rPr lang="nl-NL" dirty="0"/>
              <a:t>-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traditions</a:t>
            </a:r>
            <a:endParaRPr lang="nl-NL" dirty="0"/>
          </a:p>
          <a:p>
            <a:r>
              <a:rPr lang="nl-NL" dirty="0"/>
              <a:t>-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looking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contacts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people</a:t>
            </a:r>
            <a:endParaRPr lang="nl-NL" dirty="0"/>
          </a:p>
          <a:p>
            <a:r>
              <a:rPr lang="nl-NL" dirty="0"/>
              <a:t> -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participating</a:t>
            </a:r>
            <a:r>
              <a:rPr lang="nl-NL" dirty="0"/>
              <a:t> in </a:t>
            </a:r>
            <a:r>
              <a:rPr lang="nl-NL" dirty="0" err="1"/>
              <a:t>work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earn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money</a:t>
            </a:r>
          </a:p>
          <a:p>
            <a:r>
              <a:rPr lang="nl-NL" dirty="0"/>
              <a:t>-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sending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Dutch schools,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integrate</a:t>
            </a:r>
            <a:r>
              <a:rPr lang="nl-NL" dirty="0"/>
              <a:t> </a:t>
            </a:r>
            <a:r>
              <a:rPr lang="nl-NL" dirty="0" err="1"/>
              <a:t>too</a:t>
            </a:r>
            <a:endParaRPr lang="nl-NL" dirty="0"/>
          </a:p>
          <a:p>
            <a:r>
              <a:rPr lang="nl-NL" dirty="0"/>
              <a:t>-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sharing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traditions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culture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Dutch </a:t>
            </a:r>
            <a:r>
              <a:rPr lang="nl-NL" dirty="0" err="1"/>
              <a:t>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432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{83259FCD-2DA5-4F45-BB9A-5C9ED0D7269E}tf00934815_win32</Template>
  <TotalTime>40095</TotalTime>
  <Words>368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Goudy Old Style</vt:lpstr>
      <vt:lpstr>Wingdings 2</vt:lpstr>
      <vt:lpstr>SlateVTI</vt:lpstr>
      <vt:lpstr>Migrant Students at Our School </vt:lpstr>
      <vt:lpstr>Migration survey </vt:lpstr>
      <vt:lpstr>Similarities and differencies (NL vs the “root”country</vt:lpstr>
      <vt:lpstr>What makes you Dutch? </vt:lpstr>
      <vt:lpstr>How can immigrants integrate better in the Dutch society?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 Students at Our School </dc:title>
  <dc:creator>D Ujec</dc:creator>
  <cp:lastModifiedBy>D Ujec</cp:lastModifiedBy>
  <cp:revision>3</cp:revision>
  <dcterms:created xsi:type="dcterms:W3CDTF">2022-08-16T10:51:35Z</dcterms:created>
  <dcterms:modified xsi:type="dcterms:W3CDTF">2022-09-13T07:06:52Z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