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sldIdLst>
    <p:sldId id="299" r:id="rId5"/>
    <p:sldId id="276" r:id="rId6"/>
    <p:sldId id="277" r:id="rId7"/>
    <p:sldId id="270" r:id="rId8"/>
    <p:sldId id="272" r:id="rId9"/>
    <p:sldId id="266" r:id="rId10"/>
    <p:sldId id="267" r:id="rId11"/>
    <p:sldId id="263" r:id="rId12"/>
    <p:sldId id="256" r:id="rId13"/>
    <p:sldId id="258" r:id="rId14"/>
    <p:sldId id="257" r:id="rId15"/>
    <p:sldId id="259" r:id="rId16"/>
    <p:sldId id="278" r:id="rId17"/>
    <p:sldId id="279" r:id="rId18"/>
    <p:sldId id="280" r:id="rId19"/>
    <p:sldId id="281" r:id="rId20"/>
    <p:sldId id="262" r:id="rId21"/>
    <p:sldId id="261" r:id="rId22"/>
    <p:sldId id="282" r:id="rId23"/>
    <p:sldId id="283" r:id="rId24"/>
    <p:sldId id="284" r:id="rId25"/>
    <p:sldId id="260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300" r:id="rId37"/>
    <p:sldId id="301" r:id="rId38"/>
    <p:sldId id="302" r:id="rId39"/>
    <p:sldId id="30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a Rane (elev)" initials="ER(" lastIdx="1" clrIdx="0">
    <p:extLst>
      <p:ext uri="{19B8F6BF-5375-455C-9EA6-DF929625EA0E}">
        <p15:presenceInfo xmlns:p15="http://schemas.microsoft.com/office/powerpoint/2012/main" userId="S::elsa.rane@elevmail.stockholm.se::19703ff5-118e-4289-9a47-1b8bbd44a4f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66FF"/>
    <a:srgbClr val="FFA757"/>
    <a:srgbClr val="FEA24F"/>
    <a:srgbClr val="CC0000"/>
    <a:srgbClr val="E74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E1262-7B8A-4F2C-8245-65A0F9790ABD}" v="578" dt="2019-10-25T08:15:36.859"/>
    <p1510:client id="{8102D214-74A8-43BA-B6BC-CBEA4B6C1632}" v="944" dt="2019-10-25T08:39:34.225"/>
    <p1510:client id="{B5AF9E37-75C4-30AC-8D74-60ACFC51B42A}" v="91" dt="2019-10-25T08:36:31.134"/>
    <p1510:client id="{B9EA1892-4FDA-EFC4-4C8F-909CE01E252D}" v="56" dt="2019-10-25T08:30:54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 Nilsson (elev)" userId="7946b377-5d7d-4e96-a492-c1dfdacdcbc2" providerId="ADAL" clId="{223CE496-E3A2-40E6-9099-159D0E8D6D6B}"/>
    <pc:docChg chg="custSel addSld modSld">
      <pc:chgData name="Johan Nilsson (elev)" userId="7946b377-5d7d-4e96-a492-c1dfdacdcbc2" providerId="ADAL" clId="{223CE496-E3A2-40E6-9099-159D0E8D6D6B}" dt="2019-10-07T10:33:18.301" v="275" actId="1076"/>
      <pc:docMkLst>
        <pc:docMk/>
      </pc:docMkLst>
      <pc:sldChg chg="modSp">
        <pc:chgData name="Johan Nilsson (elev)" userId="7946b377-5d7d-4e96-a492-c1dfdacdcbc2" providerId="ADAL" clId="{223CE496-E3A2-40E6-9099-159D0E8D6D6B}" dt="2019-10-07T10:06:25.972" v="0" actId="14100"/>
        <pc:sldMkLst>
          <pc:docMk/>
          <pc:sldMk cId="4242447607" sldId="256"/>
        </pc:sldMkLst>
        <pc:spChg chg="mod">
          <ac:chgData name="Johan Nilsson (elev)" userId="7946b377-5d7d-4e96-a492-c1dfdacdcbc2" providerId="ADAL" clId="{223CE496-E3A2-40E6-9099-159D0E8D6D6B}" dt="2019-10-07T10:06:25.972" v="0" actId="14100"/>
          <ac:spMkLst>
            <pc:docMk/>
            <pc:sldMk cId="4242447607" sldId="256"/>
            <ac:spMk id="3" creationId="{01058FB2-1AAA-495B-BCC3-07D70A710626}"/>
          </ac:spMkLst>
        </pc:spChg>
      </pc:sldChg>
      <pc:sldChg chg="addSp modSp">
        <pc:chgData name="Johan Nilsson (elev)" userId="7946b377-5d7d-4e96-a492-c1dfdacdcbc2" providerId="ADAL" clId="{223CE496-E3A2-40E6-9099-159D0E8D6D6B}" dt="2019-10-07T10:14:49.360" v="12" actId="255"/>
        <pc:sldMkLst>
          <pc:docMk/>
          <pc:sldMk cId="3947379280" sldId="258"/>
        </pc:sldMkLst>
        <pc:spChg chg="mod">
          <ac:chgData name="Johan Nilsson (elev)" userId="7946b377-5d7d-4e96-a492-c1dfdacdcbc2" providerId="ADAL" clId="{223CE496-E3A2-40E6-9099-159D0E8D6D6B}" dt="2019-10-07T10:14:49.360" v="12" actId="255"/>
          <ac:spMkLst>
            <pc:docMk/>
            <pc:sldMk cId="3947379280" sldId="258"/>
            <ac:spMk id="2" creationId="{636C3613-81D9-46A2-B7F3-6469C5A3E7CB}"/>
          </ac:spMkLst>
        </pc:spChg>
        <pc:picChg chg="add mod">
          <ac:chgData name="Johan Nilsson (elev)" userId="7946b377-5d7d-4e96-a492-c1dfdacdcbc2" providerId="ADAL" clId="{223CE496-E3A2-40E6-9099-159D0E8D6D6B}" dt="2019-10-07T10:11:30.203" v="10" actId="1076"/>
          <ac:picMkLst>
            <pc:docMk/>
            <pc:sldMk cId="3947379280" sldId="258"/>
            <ac:picMk id="1026" creationId="{1B3120D7-39E8-4DD1-B14F-4F18BDF99E65}"/>
          </ac:picMkLst>
        </pc:picChg>
      </pc:sldChg>
      <pc:sldChg chg="addSp delSp modSp add">
        <pc:chgData name="Johan Nilsson (elev)" userId="7946b377-5d7d-4e96-a492-c1dfdacdcbc2" providerId="ADAL" clId="{223CE496-E3A2-40E6-9099-159D0E8D6D6B}" dt="2019-10-07T10:32:50.573" v="268" actId="1076"/>
        <pc:sldMkLst>
          <pc:docMk/>
          <pc:sldMk cId="3550874081" sldId="259"/>
        </pc:sldMkLst>
        <pc:spChg chg="add mod">
          <ac:chgData name="Johan Nilsson (elev)" userId="7946b377-5d7d-4e96-a492-c1dfdacdcbc2" providerId="ADAL" clId="{223CE496-E3A2-40E6-9099-159D0E8D6D6B}" dt="2019-10-07T10:22:22.119" v="247" actId="20577"/>
          <ac:spMkLst>
            <pc:docMk/>
            <pc:sldMk cId="3550874081" sldId="259"/>
            <ac:spMk id="2" creationId="{11DC186D-9122-43B1-B5FF-CA978F639FBE}"/>
          </ac:spMkLst>
        </pc:spChg>
        <pc:picChg chg="add del mod">
          <ac:chgData name="Johan Nilsson (elev)" userId="7946b377-5d7d-4e96-a492-c1dfdacdcbc2" providerId="ADAL" clId="{223CE496-E3A2-40E6-9099-159D0E8D6D6B}" dt="2019-10-07T10:29:13.907" v="257"/>
          <ac:picMkLst>
            <pc:docMk/>
            <pc:sldMk cId="3550874081" sldId="259"/>
            <ac:picMk id="3" creationId="{90F4E328-F551-4C23-9E07-1AA2BB8221DE}"/>
          </ac:picMkLst>
        </pc:picChg>
        <pc:picChg chg="mod">
          <ac:chgData name="Johan Nilsson (elev)" userId="7946b377-5d7d-4e96-a492-c1dfdacdcbc2" providerId="ADAL" clId="{223CE496-E3A2-40E6-9099-159D0E8D6D6B}" dt="2019-10-07T10:32:00.722" v="266" actId="14100"/>
          <ac:picMkLst>
            <pc:docMk/>
            <pc:sldMk cId="3550874081" sldId="259"/>
            <ac:picMk id="5" creationId="{3D6FDF7F-EA10-4812-B792-9AC4AE8213AB}"/>
          </ac:picMkLst>
        </pc:picChg>
        <pc:picChg chg="mod">
          <ac:chgData name="Johan Nilsson (elev)" userId="7946b377-5d7d-4e96-a492-c1dfdacdcbc2" providerId="ADAL" clId="{223CE496-E3A2-40E6-9099-159D0E8D6D6B}" dt="2019-10-07T10:29:50.810" v="259" actId="14100"/>
          <ac:picMkLst>
            <pc:docMk/>
            <pc:sldMk cId="3550874081" sldId="259"/>
            <ac:picMk id="2054" creationId="{DE74EAF1-C0C9-46D0-B9BC-026F3AE037BD}"/>
          </ac:picMkLst>
        </pc:picChg>
        <pc:picChg chg="mod">
          <ac:chgData name="Johan Nilsson (elev)" userId="7946b377-5d7d-4e96-a492-c1dfdacdcbc2" providerId="ADAL" clId="{223CE496-E3A2-40E6-9099-159D0E8D6D6B}" dt="2019-10-07T10:32:50.573" v="268" actId="1076"/>
          <ac:picMkLst>
            <pc:docMk/>
            <pc:sldMk cId="3550874081" sldId="259"/>
            <ac:picMk id="2060" creationId="{1D664350-EB84-44A0-BD0B-7DE457D6D5D7}"/>
          </ac:picMkLst>
        </pc:picChg>
      </pc:sldChg>
      <pc:sldChg chg="addSp modSp">
        <pc:chgData name="Johan Nilsson (elev)" userId="7946b377-5d7d-4e96-a492-c1dfdacdcbc2" providerId="ADAL" clId="{223CE496-E3A2-40E6-9099-159D0E8D6D6B}" dt="2019-10-07T10:33:18.301" v="275" actId="1076"/>
        <pc:sldMkLst>
          <pc:docMk/>
          <pc:sldMk cId="268358039" sldId="260"/>
        </pc:sldMkLst>
        <pc:picChg chg="mod">
          <ac:chgData name="Johan Nilsson (elev)" userId="7946b377-5d7d-4e96-a492-c1dfdacdcbc2" providerId="ADAL" clId="{223CE496-E3A2-40E6-9099-159D0E8D6D6B}" dt="2019-10-07T10:33:18.301" v="275" actId="1076"/>
          <ac:picMkLst>
            <pc:docMk/>
            <pc:sldMk cId="268358039" sldId="260"/>
            <ac:picMk id="3" creationId="{60748B15-2616-45F1-9C69-D91B0A792036}"/>
          </ac:picMkLst>
        </pc:picChg>
        <pc:picChg chg="add mod">
          <ac:chgData name="Johan Nilsson (elev)" userId="7946b377-5d7d-4e96-a492-c1dfdacdcbc2" providerId="ADAL" clId="{223CE496-E3A2-40E6-9099-159D0E8D6D6B}" dt="2019-10-07T10:33:18.301" v="275" actId="1076"/>
          <ac:picMkLst>
            <pc:docMk/>
            <pc:sldMk cId="268358039" sldId="260"/>
            <ac:picMk id="3074" creationId="{DFD25D5E-FAAA-44B0-89E6-F50B50037A97}"/>
          </ac:picMkLst>
        </pc:picChg>
      </pc:sldChg>
    </pc:docChg>
  </pc:docChgLst>
  <pc:docChgLst>
    <pc:chgData name="Alva Lerjestam (elev)" userId="755db5da-9db4-41c0-ba2c-8738475e8ec3" providerId="ADAL" clId="{261F3C2B-0071-4683-B22F-D3A7F0DE0212}"/>
    <pc:docChg chg="custSel delSld modSld">
      <pc:chgData name="Alva Lerjestam (elev)" userId="755db5da-9db4-41c0-ba2c-8738475e8ec3" providerId="ADAL" clId="{261F3C2B-0071-4683-B22F-D3A7F0DE0212}" dt="2019-10-22T10:40:59.666" v="130" actId="2696"/>
      <pc:docMkLst>
        <pc:docMk/>
      </pc:docMkLst>
      <pc:sldChg chg="modSp">
        <pc:chgData name="Alva Lerjestam (elev)" userId="755db5da-9db4-41c0-ba2c-8738475e8ec3" providerId="ADAL" clId="{261F3C2B-0071-4683-B22F-D3A7F0DE0212}" dt="2019-10-16T09:20:22.888" v="28" actId="20577"/>
        <pc:sldMkLst>
          <pc:docMk/>
          <pc:sldMk cId="4242447607" sldId="256"/>
        </pc:sldMkLst>
        <pc:spChg chg="mod">
          <ac:chgData name="Alva Lerjestam (elev)" userId="755db5da-9db4-41c0-ba2c-8738475e8ec3" providerId="ADAL" clId="{261F3C2B-0071-4683-B22F-D3A7F0DE0212}" dt="2019-10-07T10:06:22.723" v="11" actId="20577"/>
          <ac:spMkLst>
            <pc:docMk/>
            <pc:sldMk cId="4242447607" sldId="256"/>
            <ac:spMk id="2" creationId="{4C131F7E-13DD-482E-B9A8-685EAB7D79C2}"/>
          </ac:spMkLst>
        </pc:spChg>
        <pc:spChg chg="mod">
          <ac:chgData name="Alva Lerjestam (elev)" userId="755db5da-9db4-41c0-ba2c-8738475e8ec3" providerId="ADAL" clId="{261F3C2B-0071-4683-B22F-D3A7F0DE0212}" dt="2019-10-16T09:20:22.888" v="28" actId="20577"/>
          <ac:spMkLst>
            <pc:docMk/>
            <pc:sldMk cId="4242447607" sldId="256"/>
            <ac:spMk id="3" creationId="{01058FB2-1AAA-495B-BCC3-07D70A710626}"/>
          </ac:spMkLst>
        </pc:spChg>
      </pc:sldChg>
      <pc:sldChg chg="modSp del">
        <pc:chgData name="Alva Lerjestam (elev)" userId="755db5da-9db4-41c0-ba2c-8738475e8ec3" providerId="ADAL" clId="{261F3C2B-0071-4683-B22F-D3A7F0DE0212}" dt="2019-10-22T10:40:59.666" v="130" actId="2696"/>
        <pc:sldMkLst>
          <pc:docMk/>
          <pc:sldMk cId="3742721348" sldId="264"/>
        </pc:sldMkLst>
        <pc:spChg chg="mod">
          <ac:chgData name="Alva Lerjestam (elev)" userId="755db5da-9db4-41c0-ba2c-8738475e8ec3" providerId="ADAL" clId="{261F3C2B-0071-4683-B22F-D3A7F0DE0212}" dt="2019-10-16T09:33:35.941" v="80" actId="20577"/>
          <ac:spMkLst>
            <pc:docMk/>
            <pc:sldMk cId="3742721348" sldId="264"/>
            <ac:spMk id="2" creationId="{BBCC39A5-C15C-409C-8F7E-4377C68D282F}"/>
          </ac:spMkLst>
        </pc:spChg>
        <pc:spChg chg="mod">
          <ac:chgData name="Alva Lerjestam (elev)" userId="755db5da-9db4-41c0-ba2c-8738475e8ec3" providerId="ADAL" clId="{261F3C2B-0071-4683-B22F-D3A7F0DE0212}" dt="2019-10-22T10:40:45.887" v="129" actId="1076"/>
          <ac:spMkLst>
            <pc:docMk/>
            <pc:sldMk cId="3742721348" sldId="264"/>
            <ac:spMk id="4" creationId="{D021722C-2973-9443-8363-92A1CBEE8579}"/>
          </ac:spMkLst>
        </pc:spChg>
      </pc:sldChg>
    </pc:docChg>
  </pc:docChgLst>
  <pc:docChgLst>
    <pc:chgData name="Aron Frödin (elev)" userId="S::aron.frodin@elevmail.stockholm.se::0ca8b930-e9af-4bb4-a4b2-f8d9ad745033" providerId="AD" clId="Web-{B9EA1892-4FDA-EFC4-4C8F-909CE01E252D}"/>
    <pc:docChg chg="modSld">
      <pc:chgData name="Aron Frödin (elev)" userId="S::aron.frodin@elevmail.stockholm.se::0ca8b930-e9af-4bb4-a4b2-f8d9ad745033" providerId="AD" clId="Web-{B9EA1892-4FDA-EFC4-4C8F-909CE01E252D}" dt="2019-10-25T08:30:54.724" v="61" actId="20577"/>
      <pc:docMkLst>
        <pc:docMk/>
      </pc:docMkLst>
      <pc:sldChg chg="addSp delSp modSp mod setBg">
        <pc:chgData name="Aron Frödin (elev)" userId="S::aron.frodin@elevmail.stockholm.se::0ca8b930-e9af-4bb4-a4b2-f8d9ad745033" providerId="AD" clId="Web-{B9EA1892-4FDA-EFC4-4C8F-909CE01E252D}" dt="2019-10-25T08:11:02.854" v="6"/>
        <pc:sldMkLst>
          <pc:docMk/>
          <pc:sldMk cId="2459222430" sldId="270"/>
        </pc:sldMkLst>
        <pc:spChg chg="mod">
          <ac:chgData name="Aron Frödin (elev)" userId="S::aron.frodin@elevmail.stockholm.se::0ca8b930-e9af-4bb4-a4b2-f8d9ad745033" providerId="AD" clId="Web-{B9EA1892-4FDA-EFC4-4C8F-909CE01E252D}" dt="2019-10-25T08:11:02.854" v="6"/>
          <ac:spMkLst>
            <pc:docMk/>
            <pc:sldMk cId="2459222430" sldId="270"/>
            <ac:spMk id="2" creationId="{3301D94C-3B37-4D67-A27C-2496563EC82D}"/>
          </ac:spMkLst>
        </pc:spChg>
        <pc:spChg chg="mod">
          <ac:chgData name="Aron Frödin (elev)" userId="S::aron.frodin@elevmail.stockholm.se::0ca8b930-e9af-4bb4-a4b2-f8d9ad745033" providerId="AD" clId="Web-{B9EA1892-4FDA-EFC4-4C8F-909CE01E252D}" dt="2019-10-25T08:11:02.854" v="6"/>
          <ac:spMkLst>
            <pc:docMk/>
            <pc:sldMk cId="2459222430" sldId="270"/>
            <ac:spMk id="6" creationId="{0F2B08CA-F338-454F-A333-58DAC4A7FA67}"/>
          </ac:spMkLst>
        </pc:spChg>
        <pc:spChg chg="add del">
          <ac:chgData name="Aron Frödin (elev)" userId="S::aron.frodin@elevmail.stockholm.se::0ca8b930-e9af-4bb4-a4b2-f8d9ad745033" providerId="AD" clId="Web-{B9EA1892-4FDA-EFC4-4C8F-909CE01E252D}" dt="2019-10-25T08:10:01.729" v="5"/>
          <ac:spMkLst>
            <pc:docMk/>
            <pc:sldMk cId="2459222430" sldId="270"/>
            <ac:spMk id="9" creationId="{05C7EBC3-4672-4DAB-81C2-58661FAFAED6}"/>
          </ac:spMkLst>
        </pc:spChg>
        <pc:spChg chg="add del">
          <ac:chgData name="Aron Frödin (elev)" userId="S::aron.frodin@elevmail.stockholm.se::0ca8b930-e9af-4bb4-a4b2-f8d9ad745033" providerId="AD" clId="Web-{B9EA1892-4FDA-EFC4-4C8F-909CE01E252D}" dt="2019-10-25T08:10:01.729" v="5"/>
          <ac:spMkLst>
            <pc:docMk/>
            <pc:sldMk cId="2459222430" sldId="270"/>
            <ac:spMk id="11" creationId="{40BF962F-4C6F-461E-86F2-C43F56CC939B}"/>
          </ac:spMkLst>
        </pc:spChg>
        <pc:spChg chg="add del">
          <ac:chgData name="Aron Frödin (elev)" userId="S::aron.frodin@elevmail.stockholm.se::0ca8b930-e9af-4bb4-a4b2-f8d9ad745033" providerId="AD" clId="Web-{B9EA1892-4FDA-EFC4-4C8F-909CE01E252D}" dt="2019-10-25T08:10:01.729" v="5"/>
          <ac:spMkLst>
            <pc:docMk/>
            <pc:sldMk cId="2459222430" sldId="270"/>
            <ac:spMk id="13" creationId="{2E94A4F7-38E4-45EA-8E2E-CE1B5766B4F1}"/>
          </ac:spMkLst>
        </pc:spChg>
        <pc:spChg chg="add">
          <ac:chgData name="Aron Frödin (elev)" userId="S::aron.frodin@elevmail.stockholm.se::0ca8b930-e9af-4bb4-a4b2-f8d9ad745033" providerId="AD" clId="Web-{B9EA1892-4FDA-EFC4-4C8F-909CE01E252D}" dt="2019-10-25T08:10:01.729" v="5"/>
          <ac:spMkLst>
            <pc:docMk/>
            <pc:sldMk cId="2459222430" sldId="270"/>
            <ac:spMk id="18" creationId="{AB45A142-4255-493C-8284-5D566C121B10}"/>
          </ac:spMkLst>
        </pc:spChg>
        <pc:picChg chg="mod ord">
          <ac:chgData name="Aron Frödin (elev)" userId="S::aron.frodin@elevmail.stockholm.se::0ca8b930-e9af-4bb4-a4b2-f8d9ad745033" providerId="AD" clId="Web-{B9EA1892-4FDA-EFC4-4C8F-909CE01E252D}" dt="2019-10-25T08:11:02.854" v="6"/>
          <ac:picMkLst>
            <pc:docMk/>
            <pc:sldMk cId="2459222430" sldId="270"/>
            <ac:picMk id="4" creationId="{8CCA89B7-7329-4BED-95DA-EB9158D7EB10}"/>
          </ac:picMkLst>
        </pc:picChg>
        <pc:cxnChg chg="add">
          <ac:chgData name="Aron Frödin (elev)" userId="S::aron.frodin@elevmail.stockholm.se::0ca8b930-e9af-4bb4-a4b2-f8d9ad745033" providerId="AD" clId="Web-{B9EA1892-4FDA-EFC4-4C8F-909CE01E252D}" dt="2019-10-25T08:10:01.729" v="5"/>
          <ac:cxnSpMkLst>
            <pc:docMk/>
            <pc:sldMk cId="2459222430" sldId="270"/>
            <ac:cxnSpMk id="20" creationId="{38FB9660-F42F-4313-BBC4-47C007FE484C}"/>
          </ac:cxnSpMkLst>
        </pc:cxnChg>
      </pc:sldChg>
      <pc:sldChg chg="addSp modSp mod setBg">
        <pc:chgData name="Aron Frödin (elev)" userId="S::aron.frodin@elevmail.stockholm.se::0ca8b930-e9af-4bb4-a4b2-f8d9ad745033" providerId="AD" clId="Web-{B9EA1892-4FDA-EFC4-4C8F-909CE01E252D}" dt="2019-10-25T08:30:54.724" v="60" actId="20577"/>
        <pc:sldMkLst>
          <pc:docMk/>
          <pc:sldMk cId="3210652743" sldId="276"/>
        </pc:sldMkLst>
        <pc:spChg chg="mod">
          <ac:chgData name="Aron Frödin (elev)" userId="S::aron.frodin@elevmail.stockholm.se::0ca8b930-e9af-4bb4-a4b2-f8d9ad745033" providerId="AD" clId="Web-{B9EA1892-4FDA-EFC4-4C8F-909CE01E252D}" dt="2019-10-25T08:30:54.724" v="60" actId="20577"/>
          <ac:spMkLst>
            <pc:docMk/>
            <pc:sldMk cId="3210652743" sldId="276"/>
            <ac:spMk id="2" creationId="{911B7AB2-03DA-4D93-B08B-35FF3A560479}"/>
          </ac:spMkLst>
        </pc:spChg>
        <pc:spChg chg="add">
          <ac:chgData name="Aron Frödin (elev)" userId="S::aron.frodin@elevmail.stockholm.se::0ca8b930-e9af-4bb4-a4b2-f8d9ad745033" providerId="AD" clId="Web-{B9EA1892-4FDA-EFC4-4C8F-909CE01E252D}" dt="2019-10-25T08:23:43.189" v="55"/>
          <ac:spMkLst>
            <pc:docMk/>
            <pc:sldMk cId="3210652743" sldId="276"/>
            <ac:spMk id="79" creationId="{823AC064-BC96-4F32-8AE1-B2FD38754823}"/>
          </ac:spMkLst>
        </pc:spChg>
        <pc:picChg chg="mod ord">
          <ac:chgData name="Aron Frödin (elev)" userId="S::aron.frodin@elevmail.stockholm.se::0ca8b930-e9af-4bb4-a4b2-f8d9ad745033" providerId="AD" clId="Web-{B9EA1892-4FDA-EFC4-4C8F-909CE01E252D}" dt="2019-10-25T08:23:43.189" v="55"/>
          <ac:picMkLst>
            <pc:docMk/>
            <pc:sldMk cId="3210652743" sldId="276"/>
            <ac:picMk id="1030" creationId="{6C1326B1-6221-4C2D-BB89-6E3E8774A1CF}"/>
          </ac:picMkLst>
        </pc:picChg>
        <pc:picChg chg="mod">
          <ac:chgData name="Aron Frödin (elev)" userId="S::aron.frodin@elevmail.stockholm.se::0ca8b930-e9af-4bb4-a4b2-f8d9ad745033" providerId="AD" clId="Web-{B9EA1892-4FDA-EFC4-4C8F-909CE01E252D}" dt="2019-10-25T08:23:43.189" v="55"/>
          <ac:picMkLst>
            <pc:docMk/>
            <pc:sldMk cId="3210652743" sldId="276"/>
            <ac:picMk id="1032" creationId="{92D37E2D-261E-4BC2-B741-355B38C68E7B}"/>
          </ac:picMkLst>
        </pc:picChg>
        <pc:cxnChg chg="add">
          <ac:chgData name="Aron Frödin (elev)" userId="S::aron.frodin@elevmail.stockholm.se::0ca8b930-e9af-4bb4-a4b2-f8d9ad745033" providerId="AD" clId="Web-{B9EA1892-4FDA-EFC4-4C8F-909CE01E252D}" dt="2019-10-25T08:23:43.189" v="55"/>
          <ac:cxnSpMkLst>
            <pc:docMk/>
            <pc:sldMk cId="3210652743" sldId="276"/>
            <ac:cxnSpMk id="77" creationId="{DB146403-F3D6-484B-B2ED-97F9565D0370}"/>
          </ac:cxnSpMkLst>
        </pc:cxnChg>
        <pc:cxnChg chg="add">
          <ac:chgData name="Aron Frödin (elev)" userId="S::aron.frodin@elevmail.stockholm.se::0ca8b930-e9af-4bb4-a4b2-f8d9ad745033" providerId="AD" clId="Web-{B9EA1892-4FDA-EFC4-4C8F-909CE01E252D}" dt="2019-10-25T08:23:43.189" v="55"/>
          <ac:cxnSpMkLst>
            <pc:docMk/>
            <pc:sldMk cId="3210652743" sldId="276"/>
            <ac:cxnSpMk id="81" creationId="{7E7C77BC-7138-40B1-A15B-20F57A494629}"/>
          </ac:cxnSpMkLst>
        </pc:cxnChg>
      </pc:sldChg>
    </pc:docChg>
  </pc:docChgLst>
  <pc:docChgLst>
    <pc:chgData name="Albin Huwyler (elev)" userId="bea07f66-69da-4cb6-ba17-32d540aac15f" providerId="ADAL" clId="{6E7A6AD4-D8E0-46F9-8E0D-7ECE524BD456}"/>
    <pc:docChg chg="custSel addSld modSld sldOrd">
      <pc:chgData name="Albin Huwyler (elev)" userId="bea07f66-69da-4cb6-ba17-32d540aac15f" providerId="ADAL" clId="{6E7A6AD4-D8E0-46F9-8E0D-7ECE524BD456}" dt="2019-10-16T09:51:05.390" v="1142" actId="20577"/>
      <pc:docMkLst>
        <pc:docMk/>
      </pc:docMkLst>
      <pc:sldChg chg="modSp">
        <pc:chgData name="Albin Huwyler (elev)" userId="bea07f66-69da-4cb6-ba17-32d540aac15f" providerId="ADAL" clId="{6E7A6AD4-D8E0-46F9-8E0D-7ECE524BD456}" dt="2019-10-16T09:31:30.295" v="458" actId="20577"/>
        <pc:sldMkLst>
          <pc:docMk/>
          <pc:sldMk cId="3550874081" sldId="259"/>
        </pc:sldMkLst>
        <pc:spChg chg="mod">
          <ac:chgData name="Albin Huwyler (elev)" userId="bea07f66-69da-4cb6-ba17-32d540aac15f" providerId="ADAL" clId="{6E7A6AD4-D8E0-46F9-8E0D-7ECE524BD456}" dt="2019-10-16T09:31:30.295" v="458" actId="20577"/>
          <ac:spMkLst>
            <pc:docMk/>
            <pc:sldMk cId="3550874081" sldId="259"/>
            <ac:spMk id="3" creationId="{95BBF8AC-46D1-4028-9383-B5D68622F871}"/>
          </ac:spMkLst>
        </pc:spChg>
      </pc:sldChg>
      <pc:sldChg chg="addSp delSp modSp ord">
        <pc:chgData name="Albin Huwyler (elev)" userId="bea07f66-69da-4cb6-ba17-32d540aac15f" providerId="ADAL" clId="{6E7A6AD4-D8E0-46F9-8E0D-7ECE524BD456}" dt="2019-10-16T09:35:01.009" v="578"/>
        <pc:sldMkLst>
          <pc:docMk/>
          <pc:sldMk cId="268358039" sldId="260"/>
        </pc:sldMkLst>
        <pc:spChg chg="add del mod">
          <ac:chgData name="Albin Huwyler (elev)" userId="bea07f66-69da-4cb6-ba17-32d540aac15f" providerId="ADAL" clId="{6E7A6AD4-D8E0-46F9-8E0D-7ECE524BD456}" dt="2019-10-16T09:35:01.009" v="578"/>
          <ac:spMkLst>
            <pc:docMk/>
            <pc:sldMk cId="268358039" sldId="260"/>
            <ac:spMk id="2" creationId="{4BCDE553-5859-4636-A060-2A8B77B56588}"/>
          </ac:spMkLst>
        </pc:spChg>
      </pc:sldChg>
      <pc:sldChg chg="addSp modSp">
        <pc:chgData name="Albin Huwyler (elev)" userId="bea07f66-69da-4cb6-ba17-32d540aac15f" providerId="ADAL" clId="{6E7A6AD4-D8E0-46F9-8E0D-7ECE524BD456}" dt="2019-10-14T10:17:58.415" v="349" actId="20577"/>
        <pc:sldMkLst>
          <pc:docMk/>
          <pc:sldMk cId="587310003" sldId="261"/>
        </pc:sldMkLst>
        <pc:spChg chg="mod">
          <ac:chgData name="Albin Huwyler (elev)" userId="bea07f66-69da-4cb6-ba17-32d540aac15f" providerId="ADAL" clId="{6E7A6AD4-D8E0-46F9-8E0D-7ECE524BD456}" dt="2019-10-14T09:53:05.427" v="1" actId="1076"/>
          <ac:spMkLst>
            <pc:docMk/>
            <pc:sldMk cId="587310003" sldId="261"/>
            <ac:spMk id="2" creationId="{7F19DD97-B42D-4FA1-9EA5-1A33B502D5C8}"/>
          </ac:spMkLst>
        </pc:spChg>
        <pc:spChg chg="mod">
          <ac:chgData name="Albin Huwyler (elev)" userId="bea07f66-69da-4cb6-ba17-32d540aac15f" providerId="ADAL" clId="{6E7A6AD4-D8E0-46F9-8E0D-7ECE524BD456}" dt="2019-10-14T10:00:35.513" v="2" actId="1076"/>
          <ac:spMkLst>
            <pc:docMk/>
            <pc:sldMk cId="587310003" sldId="261"/>
            <ac:spMk id="4" creationId="{DB2C6974-9092-48AA-9D87-E5EE302318AB}"/>
          </ac:spMkLst>
        </pc:spChg>
        <pc:spChg chg="mod">
          <ac:chgData name="Albin Huwyler (elev)" userId="bea07f66-69da-4cb6-ba17-32d540aac15f" providerId="ADAL" clId="{6E7A6AD4-D8E0-46F9-8E0D-7ECE524BD456}" dt="2019-10-14T10:03:07.171" v="3" actId="1076"/>
          <ac:spMkLst>
            <pc:docMk/>
            <pc:sldMk cId="587310003" sldId="261"/>
            <ac:spMk id="5" creationId="{3AF8B0A3-60D0-4A71-AE23-1D70F27C8C24}"/>
          </ac:spMkLst>
        </pc:spChg>
        <pc:spChg chg="add mod">
          <ac:chgData name="Albin Huwyler (elev)" userId="bea07f66-69da-4cb6-ba17-32d540aac15f" providerId="ADAL" clId="{6E7A6AD4-D8E0-46F9-8E0D-7ECE524BD456}" dt="2019-10-14T10:17:58.415" v="349" actId="20577"/>
          <ac:spMkLst>
            <pc:docMk/>
            <pc:sldMk cId="587310003" sldId="261"/>
            <ac:spMk id="6" creationId="{2DF5BCFE-F60E-4B86-8DE1-6667391A4C75}"/>
          </ac:spMkLst>
        </pc:spChg>
      </pc:sldChg>
      <pc:sldChg chg="addSp modSp add">
        <pc:chgData name="Albin Huwyler (elev)" userId="bea07f66-69da-4cb6-ba17-32d540aac15f" providerId="ADAL" clId="{6E7A6AD4-D8E0-46F9-8E0D-7ECE524BD456}" dt="2019-10-14T10:23:55.231" v="373" actId="1076"/>
        <pc:sldMkLst>
          <pc:docMk/>
          <pc:sldMk cId="3742721348" sldId="264"/>
        </pc:sldMkLst>
        <pc:spChg chg="add mod">
          <ac:chgData name="Albin Huwyler (elev)" userId="bea07f66-69da-4cb6-ba17-32d540aac15f" providerId="ADAL" clId="{6E7A6AD4-D8E0-46F9-8E0D-7ECE524BD456}" dt="2019-10-14T10:21:27.517" v="360" actId="14100"/>
          <ac:spMkLst>
            <pc:docMk/>
            <pc:sldMk cId="3742721348" sldId="264"/>
            <ac:spMk id="2" creationId="{BBCC39A5-C15C-409C-8F7E-4377C68D282F}"/>
          </ac:spMkLst>
        </pc:spChg>
        <pc:picChg chg="add mod">
          <ac:chgData name="Albin Huwyler (elev)" userId="bea07f66-69da-4cb6-ba17-32d540aac15f" providerId="ADAL" clId="{6E7A6AD4-D8E0-46F9-8E0D-7ECE524BD456}" dt="2019-10-14T10:23:41.762" v="372" actId="1076"/>
          <ac:picMkLst>
            <pc:docMk/>
            <pc:sldMk cId="3742721348" sldId="264"/>
            <ac:picMk id="3" creationId="{DA15FE57-A5C5-4108-8F41-B6F62A42203F}"/>
          </ac:picMkLst>
        </pc:picChg>
        <pc:picChg chg="mod">
          <ac:chgData name="Albin Huwyler (elev)" userId="bea07f66-69da-4cb6-ba17-32d540aac15f" providerId="ADAL" clId="{6E7A6AD4-D8E0-46F9-8E0D-7ECE524BD456}" dt="2019-10-14T10:23:55.231" v="373" actId="1076"/>
          <ac:picMkLst>
            <pc:docMk/>
            <pc:sldMk cId="3742721348" sldId="264"/>
            <ac:picMk id="5122" creationId="{8713AB95-735B-428E-92E4-B4634EB34583}"/>
          </ac:picMkLst>
        </pc:picChg>
      </pc:sldChg>
      <pc:sldChg chg="addSp delSp modSp">
        <pc:chgData name="Albin Huwyler (elev)" userId="bea07f66-69da-4cb6-ba17-32d540aac15f" providerId="ADAL" clId="{6E7A6AD4-D8E0-46F9-8E0D-7ECE524BD456}" dt="2019-10-16T09:47:03.128" v="953"/>
        <pc:sldMkLst>
          <pc:docMk/>
          <pc:sldMk cId="718882885" sldId="265"/>
        </pc:sldMkLst>
        <pc:spChg chg="add del mod">
          <ac:chgData name="Albin Huwyler (elev)" userId="bea07f66-69da-4cb6-ba17-32d540aac15f" providerId="ADAL" clId="{6E7A6AD4-D8E0-46F9-8E0D-7ECE524BD456}" dt="2019-10-16T09:47:03.128" v="953"/>
          <ac:spMkLst>
            <pc:docMk/>
            <pc:sldMk cId="718882885" sldId="265"/>
            <ac:spMk id="2" creationId="{5ACAD7CA-A9F7-45DC-8AB3-DCF8C638D268}"/>
          </ac:spMkLst>
        </pc:spChg>
      </pc:sldChg>
      <pc:sldChg chg="addSp modSp add">
        <pc:chgData name="Albin Huwyler (elev)" userId="bea07f66-69da-4cb6-ba17-32d540aac15f" providerId="ADAL" clId="{6E7A6AD4-D8E0-46F9-8E0D-7ECE524BD456}" dt="2019-10-16T09:51:05.390" v="1142" actId="20577"/>
        <pc:sldMkLst>
          <pc:docMk/>
          <pc:sldMk cId="3045727326" sldId="266"/>
        </pc:sldMkLst>
        <pc:spChg chg="add mod">
          <ac:chgData name="Albin Huwyler (elev)" userId="bea07f66-69da-4cb6-ba17-32d540aac15f" providerId="ADAL" clId="{6E7A6AD4-D8E0-46F9-8E0D-7ECE524BD456}" dt="2019-10-16T09:49:05.953" v="1044" actId="20577"/>
          <ac:spMkLst>
            <pc:docMk/>
            <pc:sldMk cId="3045727326" sldId="266"/>
            <ac:spMk id="2" creationId="{9A1F3F27-92E8-4A0B-9C2A-71C47A70E3E7}"/>
          </ac:spMkLst>
        </pc:spChg>
        <pc:spChg chg="add mod">
          <ac:chgData name="Albin Huwyler (elev)" userId="bea07f66-69da-4cb6-ba17-32d540aac15f" providerId="ADAL" clId="{6E7A6AD4-D8E0-46F9-8E0D-7ECE524BD456}" dt="2019-10-16T09:51:05.390" v="1142" actId="20577"/>
          <ac:spMkLst>
            <pc:docMk/>
            <pc:sldMk cId="3045727326" sldId="266"/>
            <ac:spMk id="3" creationId="{AFACFF44-9E17-4837-BCFE-CF1A4D25C297}"/>
          </ac:spMkLst>
        </pc:spChg>
        <pc:picChg chg="add mod">
          <ac:chgData name="Albin Huwyler (elev)" userId="bea07f66-69da-4cb6-ba17-32d540aac15f" providerId="ADAL" clId="{6E7A6AD4-D8E0-46F9-8E0D-7ECE524BD456}" dt="2019-10-16T09:49:49.562" v="1072" actId="1076"/>
          <ac:picMkLst>
            <pc:docMk/>
            <pc:sldMk cId="3045727326" sldId="266"/>
            <ac:picMk id="1026" creationId="{1C380CBE-3B19-41D6-A5DE-D42A9F92AC20}"/>
          </ac:picMkLst>
        </pc:picChg>
      </pc:sldChg>
    </pc:docChg>
  </pc:docChgLst>
  <pc:docChgLst>
    <pc:chgData name="Ines Kolloch (elev)" userId="S::ines.kolloch@elevmail.stockholm.se::ddb920c3-8f42-4b02-95b8-40a90ce92ac3" providerId="AD" clId="Web-{B5AF9E37-75C4-30AC-8D74-60ACFC51B42A}"/>
    <pc:docChg chg="modSld">
      <pc:chgData name="Ines Kolloch (elev)" userId="S::ines.kolloch@elevmail.stockholm.se::ddb920c3-8f42-4b02-95b8-40a90ce92ac3" providerId="AD" clId="Web-{B5AF9E37-75C4-30AC-8D74-60ACFC51B42A}" dt="2019-10-25T08:36:31.134" v="88" actId="20577"/>
      <pc:docMkLst>
        <pc:docMk/>
      </pc:docMkLst>
      <pc:sldChg chg="modSp">
        <pc:chgData name="Ines Kolloch (elev)" userId="S::ines.kolloch@elevmail.stockholm.se::ddb920c3-8f42-4b02-95b8-40a90ce92ac3" providerId="AD" clId="Web-{B5AF9E37-75C4-30AC-8D74-60ACFC51B42A}" dt="2019-10-25T08:20:31.601" v="64" actId="20577"/>
        <pc:sldMkLst>
          <pc:docMk/>
          <pc:sldMk cId="2459222430" sldId="270"/>
        </pc:sldMkLst>
        <pc:spChg chg="mod">
          <ac:chgData name="Ines Kolloch (elev)" userId="S::ines.kolloch@elevmail.stockholm.se::ddb920c3-8f42-4b02-95b8-40a90ce92ac3" providerId="AD" clId="Web-{B5AF9E37-75C4-30AC-8D74-60ACFC51B42A}" dt="2019-10-25T08:20:31.601" v="64" actId="20577"/>
          <ac:spMkLst>
            <pc:docMk/>
            <pc:sldMk cId="2459222430" sldId="270"/>
            <ac:spMk id="6" creationId="{0F2B08CA-F338-454F-A333-58DAC4A7FA67}"/>
          </ac:spMkLst>
        </pc:spChg>
      </pc:sldChg>
      <pc:sldChg chg="modSp">
        <pc:chgData name="Ines Kolloch (elev)" userId="S::ines.kolloch@elevmail.stockholm.se::ddb920c3-8f42-4b02-95b8-40a90ce92ac3" providerId="AD" clId="Web-{B5AF9E37-75C4-30AC-8D74-60ACFC51B42A}" dt="2019-10-25T08:36:31.119" v="87" actId="20577"/>
        <pc:sldMkLst>
          <pc:docMk/>
          <pc:sldMk cId="4109782756" sldId="272"/>
        </pc:sldMkLst>
        <pc:spChg chg="mod">
          <ac:chgData name="Ines Kolloch (elev)" userId="S::ines.kolloch@elevmail.stockholm.se::ddb920c3-8f42-4b02-95b8-40a90ce92ac3" providerId="AD" clId="Web-{B5AF9E37-75C4-30AC-8D74-60ACFC51B42A}" dt="2019-10-25T08:36:31.119" v="87" actId="20577"/>
          <ac:spMkLst>
            <pc:docMk/>
            <pc:sldMk cId="4109782756" sldId="272"/>
            <ac:spMk id="13" creationId="{0FFE403D-E5F8-4E38-AF1C-F3D20DEB4F8E}"/>
          </ac:spMkLst>
        </pc:spChg>
      </pc:sldChg>
      <pc:sldChg chg="modSp">
        <pc:chgData name="Ines Kolloch (elev)" userId="S::ines.kolloch@elevmail.stockholm.se::ddb920c3-8f42-4b02-95b8-40a90ce92ac3" providerId="AD" clId="Web-{B5AF9E37-75C4-30AC-8D74-60ACFC51B42A}" dt="2019-10-25T08:33:43.118" v="82" actId="20577"/>
        <pc:sldMkLst>
          <pc:docMk/>
          <pc:sldMk cId="1878046449" sldId="277"/>
        </pc:sldMkLst>
        <pc:spChg chg="mod">
          <ac:chgData name="Ines Kolloch (elev)" userId="S::ines.kolloch@elevmail.stockholm.se::ddb920c3-8f42-4b02-95b8-40a90ce92ac3" providerId="AD" clId="Web-{B5AF9E37-75C4-30AC-8D74-60ACFC51B42A}" dt="2019-10-25T08:33:43.118" v="82" actId="20577"/>
          <ac:spMkLst>
            <pc:docMk/>
            <pc:sldMk cId="1878046449" sldId="277"/>
            <ac:spMk id="7" creationId="{DD6B697E-47A3-4197-96CB-BDBA23E2EB30}"/>
          </ac:spMkLst>
        </pc:spChg>
      </pc:sldChg>
    </pc:docChg>
  </pc:docChgLst>
  <pc:docChgLst>
    <pc:chgData name="Malin Swahn (elev)" userId="f3f0b177-0e8a-45b0-b688-9ebac736210b" providerId="ADAL" clId="{131E1262-7B8A-4F2C-8245-65A0F9790ABD}"/>
    <pc:docChg chg="undo custSel mod delSld modSld sldOrd">
      <pc:chgData name="Malin Swahn (elev)" userId="f3f0b177-0e8a-45b0-b688-9ebac736210b" providerId="ADAL" clId="{131E1262-7B8A-4F2C-8245-65A0F9790ABD}" dt="2019-10-25T08:15:36.859" v="571" actId="113"/>
      <pc:docMkLst>
        <pc:docMk/>
      </pc:docMkLst>
      <pc:sldChg chg="modSp">
        <pc:chgData name="Malin Swahn (elev)" userId="f3f0b177-0e8a-45b0-b688-9ebac736210b" providerId="ADAL" clId="{131E1262-7B8A-4F2C-8245-65A0F9790ABD}" dt="2019-10-16T09:53:32.412" v="384" actId="1076"/>
        <pc:sldMkLst>
          <pc:docMk/>
          <pc:sldMk cId="3550874081" sldId="259"/>
        </pc:sldMkLst>
        <pc:spChg chg="mod">
          <ac:chgData name="Malin Swahn (elev)" userId="f3f0b177-0e8a-45b0-b688-9ebac736210b" providerId="ADAL" clId="{131E1262-7B8A-4F2C-8245-65A0F9790ABD}" dt="2019-10-16T09:53:32.412" v="384" actId="1076"/>
          <ac:spMkLst>
            <pc:docMk/>
            <pc:sldMk cId="3550874081" sldId="259"/>
            <ac:spMk id="3" creationId="{95BBF8AC-46D1-4028-9383-B5D68622F871}"/>
          </ac:spMkLst>
        </pc:spChg>
      </pc:sldChg>
      <pc:sldChg chg="addSp delSp modSp del mod ord setBg">
        <pc:chgData name="Malin Swahn (elev)" userId="f3f0b177-0e8a-45b0-b688-9ebac736210b" providerId="ADAL" clId="{131E1262-7B8A-4F2C-8245-65A0F9790ABD}" dt="2019-10-25T08:09:50.200" v="553" actId="2696"/>
        <pc:sldMkLst>
          <pc:docMk/>
          <pc:sldMk cId="587310003" sldId="261"/>
        </pc:sldMkLst>
        <pc:spChg chg="mod ord">
          <ac:chgData name="Malin Swahn (elev)" userId="f3f0b177-0e8a-45b0-b688-9ebac736210b" providerId="ADAL" clId="{131E1262-7B8A-4F2C-8245-65A0F9790ABD}" dt="2019-10-22T11:29:09.274" v="502" actId="1076"/>
          <ac:spMkLst>
            <pc:docMk/>
            <pc:sldMk cId="587310003" sldId="261"/>
            <ac:spMk id="6" creationId="{2DF5BCFE-F60E-4B86-8DE1-6667391A4C75}"/>
          </ac:spMkLst>
        </pc:spChg>
        <pc:picChg chg="add mod">
          <ac:chgData name="Malin Swahn (elev)" userId="f3f0b177-0e8a-45b0-b688-9ebac736210b" providerId="ADAL" clId="{131E1262-7B8A-4F2C-8245-65A0F9790ABD}" dt="2019-10-22T11:29:05.663" v="501" actId="1076"/>
          <ac:picMkLst>
            <pc:docMk/>
            <pc:sldMk cId="587310003" sldId="261"/>
            <ac:picMk id="2" creationId="{8CC17A70-39CC-40E6-8992-17CD19481203}"/>
          </ac:picMkLst>
        </pc:picChg>
        <pc:picChg chg="del mod">
          <ac:chgData name="Malin Swahn (elev)" userId="f3f0b177-0e8a-45b0-b688-9ebac736210b" providerId="ADAL" clId="{131E1262-7B8A-4F2C-8245-65A0F9790ABD}" dt="2019-10-22T11:28:36.311" v="492" actId="478"/>
          <ac:picMkLst>
            <pc:docMk/>
            <pc:sldMk cId="587310003" sldId="261"/>
            <ac:picMk id="3074" creationId="{4CCDCDCD-1D37-4EB9-B3A5-B4E7549041DD}"/>
          </ac:picMkLst>
        </pc:picChg>
      </pc:sldChg>
      <pc:sldChg chg="addSp delSp modSp mod setBg setClrOvrMap">
        <pc:chgData name="Malin Swahn (elev)" userId="f3f0b177-0e8a-45b0-b688-9ebac736210b" providerId="ADAL" clId="{131E1262-7B8A-4F2C-8245-65A0F9790ABD}" dt="2019-10-16T09:49:58.182" v="381" actId="12"/>
        <pc:sldMkLst>
          <pc:docMk/>
          <pc:sldMk cId="718882885" sldId="265"/>
        </pc:sldMkLst>
        <pc:spChg chg="add mod ord">
          <ac:chgData name="Malin Swahn (elev)" userId="f3f0b177-0e8a-45b0-b688-9ebac736210b" providerId="ADAL" clId="{131E1262-7B8A-4F2C-8245-65A0F9790ABD}" dt="2019-10-16T09:49:58.182" v="381" actId="12"/>
          <ac:spMkLst>
            <pc:docMk/>
            <pc:sldMk cId="718882885" sldId="265"/>
            <ac:spMk id="3" creationId="{A8F6026A-6759-4C2E-9DC1-07FA31191842}"/>
          </ac:spMkLst>
        </pc:spChg>
        <pc:spChg chg="add">
          <ac:chgData name="Malin Swahn (elev)" userId="f3f0b177-0e8a-45b0-b688-9ebac736210b" providerId="ADAL" clId="{131E1262-7B8A-4F2C-8245-65A0F9790ABD}" dt="2019-10-16T09:49:47.741" v="378" actId="26606"/>
          <ac:spMkLst>
            <pc:docMk/>
            <pc:sldMk cId="718882885" sldId="265"/>
            <ac:spMk id="20" creationId="{FDF8837B-BAE2-489A-8F93-69216307D5A5}"/>
          </ac:spMkLst>
        </pc:spChg>
        <pc:grpChg chg="add">
          <ac:chgData name="Malin Swahn (elev)" userId="f3f0b177-0e8a-45b0-b688-9ebac736210b" providerId="ADAL" clId="{131E1262-7B8A-4F2C-8245-65A0F9790ABD}" dt="2019-10-16T09:49:47.741" v="378" actId="26606"/>
          <ac:grpSpMkLst>
            <pc:docMk/>
            <pc:sldMk cId="718882885" sldId="265"/>
            <ac:grpSpMk id="12" creationId="{F3A9D86E-2110-414C-A789-1B14FCD552E5}"/>
          </ac:grpSpMkLst>
        </pc:grpChg>
        <pc:picChg chg="add del mod">
          <ac:chgData name="Malin Swahn (elev)" userId="f3f0b177-0e8a-45b0-b688-9ebac736210b" providerId="ADAL" clId="{131E1262-7B8A-4F2C-8245-65A0F9790ABD}" dt="2019-10-16T09:49:25.899" v="372" actId="478"/>
          <ac:picMkLst>
            <pc:docMk/>
            <pc:sldMk cId="718882885" sldId="265"/>
            <ac:picMk id="5" creationId="{84383A4E-E356-489F-A7D8-BEFAA0158E41}"/>
          </ac:picMkLst>
        </pc:picChg>
        <pc:picChg chg="add mod">
          <ac:chgData name="Malin Swahn (elev)" userId="f3f0b177-0e8a-45b0-b688-9ebac736210b" providerId="ADAL" clId="{131E1262-7B8A-4F2C-8245-65A0F9790ABD}" dt="2019-10-16T09:49:47.741" v="378" actId="26606"/>
          <ac:picMkLst>
            <pc:docMk/>
            <pc:sldMk cId="718882885" sldId="265"/>
            <ac:picMk id="7" creationId="{92BC87D0-CA7A-4025-A77A-809F6B15FB3C}"/>
          </ac:picMkLst>
        </pc:picChg>
        <pc:cxnChg chg="add">
          <ac:chgData name="Malin Swahn (elev)" userId="f3f0b177-0e8a-45b0-b688-9ebac736210b" providerId="ADAL" clId="{131E1262-7B8A-4F2C-8245-65A0F9790ABD}" dt="2019-10-16T09:49:47.741" v="378" actId="26606"/>
          <ac:cxnSpMkLst>
            <pc:docMk/>
            <pc:sldMk cId="718882885" sldId="265"/>
            <ac:cxnSpMk id="18" creationId="{48A3ACA9-28FE-44FE-8439-756750473DB7}"/>
          </ac:cxnSpMkLst>
        </pc:cxnChg>
        <pc:cxnChg chg="add">
          <ac:chgData name="Malin Swahn (elev)" userId="f3f0b177-0e8a-45b0-b688-9ebac736210b" providerId="ADAL" clId="{131E1262-7B8A-4F2C-8245-65A0F9790ABD}" dt="2019-10-16T09:49:47.741" v="378" actId="26606"/>
          <ac:cxnSpMkLst>
            <pc:docMk/>
            <pc:sldMk cId="718882885" sldId="265"/>
            <ac:cxnSpMk id="22" creationId="{B48BEE9B-A2F4-4BF3-9EAD-16E1A7FC2DC6}"/>
          </ac:cxnSpMkLst>
        </pc:cxnChg>
      </pc:sldChg>
      <pc:sldChg chg="addSp modSp ord">
        <pc:chgData name="Malin Swahn (elev)" userId="f3f0b177-0e8a-45b0-b688-9ebac736210b" providerId="ADAL" clId="{131E1262-7B8A-4F2C-8245-65A0F9790ABD}" dt="2019-10-25T08:15:36.859" v="571" actId="113"/>
        <pc:sldMkLst>
          <pc:docMk/>
          <pc:sldMk cId="2459222430" sldId="270"/>
        </pc:sldMkLst>
        <pc:spChg chg="mod">
          <ac:chgData name="Malin Swahn (elev)" userId="f3f0b177-0e8a-45b0-b688-9ebac736210b" providerId="ADAL" clId="{131E1262-7B8A-4F2C-8245-65A0F9790ABD}" dt="2019-10-25T08:15:36.859" v="571" actId="113"/>
          <ac:spMkLst>
            <pc:docMk/>
            <pc:sldMk cId="2459222430" sldId="270"/>
            <ac:spMk id="2" creationId="{3301D94C-3B37-4D67-A27C-2496563EC82D}"/>
          </ac:spMkLst>
        </pc:spChg>
        <pc:spChg chg="mod">
          <ac:chgData name="Malin Swahn (elev)" userId="f3f0b177-0e8a-45b0-b688-9ebac736210b" providerId="ADAL" clId="{131E1262-7B8A-4F2C-8245-65A0F9790ABD}" dt="2019-10-25T08:13:17.399" v="554" actId="20577"/>
          <ac:spMkLst>
            <pc:docMk/>
            <pc:sldMk cId="2459222430" sldId="270"/>
            <ac:spMk id="6" creationId="{0F2B08CA-F338-454F-A333-58DAC4A7FA67}"/>
          </ac:spMkLst>
        </pc:spChg>
        <pc:graphicFrameChg chg="add mod modGraphic">
          <ac:chgData name="Malin Swahn (elev)" userId="f3f0b177-0e8a-45b0-b688-9ebac736210b" providerId="ADAL" clId="{131E1262-7B8A-4F2C-8245-65A0F9790ABD}" dt="2019-10-22T10:59:21.947" v="477" actId="1076"/>
          <ac:graphicFrameMkLst>
            <pc:docMk/>
            <pc:sldMk cId="2459222430" sldId="270"/>
            <ac:graphicFrameMk id="7" creationId="{DE2DF1F9-B9E2-4398-BB6D-62B4977B8C64}"/>
          </ac:graphicFrameMkLst>
        </pc:graphicFrameChg>
        <pc:picChg chg="mod">
          <ac:chgData name="Malin Swahn (elev)" userId="f3f0b177-0e8a-45b0-b688-9ebac736210b" providerId="ADAL" clId="{131E1262-7B8A-4F2C-8245-65A0F9790ABD}" dt="2019-10-25T08:14:08.281" v="566" actId="14100"/>
          <ac:picMkLst>
            <pc:docMk/>
            <pc:sldMk cId="2459222430" sldId="270"/>
            <ac:picMk id="4" creationId="{8CCA89B7-7329-4BED-95DA-EB9158D7EB10}"/>
          </ac:picMkLst>
        </pc:picChg>
      </pc:sldChg>
      <pc:sldChg chg="modSp">
        <pc:chgData name="Malin Swahn (elev)" userId="f3f0b177-0e8a-45b0-b688-9ebac736210b" providerId="ADAL" clId="{131E1262-7B8A-4F2C-8245-65A0F9790ABD}" dt="2019-10-22T10:56:58.168" v="472"/>
        <pc:sldMkLst>
          <pc:docMk/>
          <pc:sldMk cId="4109782756" sldId="272"/>
        </pc:sldMkLst>
        <pc:spChg chg="mod">
          <ac:chgData name="Malin Swahn (elev)" userId="f3f0b177-0e8a-45b0-b688-9ebac736210b" providerId="ADAL" clId="{131E1262-7B8A-4F2C-8245-65A0F9790ABD}" dt="2019-10-22T10:56:37.758" v="471"/>
          <ac:spMkLst>
            <pc:docMk/>
            <pc:sldMk cId="4109782756" sldId="272"/>
            <ac:spMk id="9" creationId="{D9D9A860-63E2-4CFA-BFE2-9B2B2ED0A517}"/>
          </ac:spMkLst>
        </pc:spChg>
        <pc:spChg chg="mod">
          <ac:chgData name="Malin Swahn (elev)" userId="f3f0b177-0e8a-45b0-b688-9ebac736210b" providerId="ADAL" clId="{131E1262-7B8A-4F2C-8245-65A0F9790ABD}" dt="2019-10-22T10:56:58.168" v="472"/>
          <ac:spMkLst>
            <pc:docMk/>
            <pc:sldMk cId="4109782756" sldId="272"/>
            <ac:spMk id="13" creationId="{0FFE403D-E5F8-4E38-AF1C-F3D20DEB4F8E}"/>
          </ac:spMkLst>
        </pc:spChg>
      </pc:sldChg>
      <pc:sldChg chg="modSp">
        <pc:chgData name="Malin Swahn (elev)" userId="f3f0b177-0e8a-45b0-b688-9ebac736210b" providerId="ADAL" clId="{131E1262-7B8A-4F2C-8245-65A0F9790ABD}" dt="2019-10-25T08:06:47.898" v="552" actId="20577"/>
        <pc:sldMkLst>
          <pc:docMk/>
          <pc:sldMk cId="3210652743" sldId="276"/>
        </pc:sldMkLst>
        <pc:spChg chg="mod">
          <ac:chgData name="Malin Swahn (elev)" userId="f3f0b177-0e8a-45b0-b688-9ebac736210b" providerId="ADAL" clId="{131E1262-7B8A-4F2C-8245-65A0F9790ABD}" dt="2019-10-25T08:06:47.898" v="552" actId="20577"/>
          <ac:spMkLst>
            <pc:docMk/>
            <pc:sldMk cId="3210652743" sldId="276"/>
            <ac:spMk id="2" creationId="{911B7AB2-03DA-4D93-B08B-35FF3A560479}"/>
          </ac:spMkLst>
        </pc:spChg>
      </pc:sldChg>
    </pc:docChg>
  </pc:docChgLst>
  <pc:docChgLst>
    <pc:chgData name="Elsa Rane (elev)" userId="19703ff5-118e-4289-9a47-1b8bbd44a4fc" providerId="ADAL" clId="{8102D214-74A8-43BA-B6BC-CBEA4B6C1632}"/>
    <pc:docChg chg="undo redo custSel mod addSld delSld modSld sldOrd">
      <pc:chgData name="Elsa Rane (elev)" userId="19703ff5-118e-4289-9a47-1b8bbd44a4fc" providerId="ADAL" clId="{8102D214-74A8-43BA-B6BC-CBEA4B6C1632}" dt="2019-10-25T08:39:34.225" v="2080" actId="20577"/>
      <pc:docMkLst>
        <pc:docMk/>
      </pc:docMkLst>
      <pc:sldChg chg="addSp delSp modSp mod setBg addCm delCm">
        <pc:chgData name="Elsa Rane (elev)" userId="19703ff5-118e-4289-9a47-1b8bbd44a4fc" providerId="ADAL" clId="{8102D214-74A8-43BA-B6BC-CBEA4B6C1632}" dt="2019-10-25T08:20:43.628" v="1823" actId="1592"/>
        <pc:sldMkLst>
          <pc:docMk/>
          <pc:sldMk cId="2459222430" sldId="270"/>
        </pc:sldMkLst>
        <pc:spChg chg="mod">
          <ac:chgData name="Elsa Rane (elev)" userId="19703ff5-118e-4289-9a47-1b8bbd44a4fc" providerId="ADAL" clId="{8102D214-74A8-43BA-B6BC-CBEA4B6C1632}" dt="2019-10-25T08:20:15.565" v="1821" actId="1076"/>
          <ac:spMkLst>
            <pc:docMk/>
            <pc:sldMk cId="2459222430" sldId="270"/>
            <ac:spMk id="2" creationId="{3301D94C-3B37-4D67-A27C-2496563EC82D}"/>
          </ac:spMkLst>
        </pc:spChg>
        <pc:spChg chg="mod">
          <ac:chgData name="Elsa Rane (elev)" userId="19703ff5-118e-4289-9a47-1b8bbd44a4fc" providerId="ADAL" clId="{8102D214-74A8-43BA-B6BC-CBEA4B6C1632}" dt="2019-10-22T11:32:53.432" v="1514" actId="20577"/>
          <ac:spMkLst>
            <pc:docMk/>
            <pc:sldMk cId="2459222430" sldId="270"/>
            <ac:spMk id="3" creationId="{50EAA5B3-E9AB-4F6F-9AA9-5CD8ABC04F32}"/>
          </ac:spMkLst>
        </pc:spChg>
        <pc:spChg chg="add del mod">
          <ac:chgData name="Elsa Rane (elev)" userId="19703ff5-118e-4289-9a47-1b8bbd44a4fc" providerId="ADAL" clId="{8102D214-74A8-43BA-B6BC-CBEA4B6C1632}" dt="2019-10-25T08:20:29.826" v="1822" actId="5793"/>
          <ac:spMkLst>
            <pc:docMk/>
            <pc:sldMk cId="2459222430" sldId="270"/>
            <ac:spMk id="6" creationId="{0F2B08CA-F338-454F-A333-58DAC4A7FA67}"/>
          </ac:spMkLst>
        </pc:spChg>
        <pc:spChg chg="del">
          <ac:chgData name="Elsa Rane (elev)" userId="19703ff5-118e-4289-9a47-1b8bbd44a4fc" providerId="ADAL" clId="{8102D214-74A8-43BA-B6BC-CBEA4B6C1632}" dt="2019-10-22T10:59:05.359" v="1449" actId="478"/>
          <ac:spMkLst>
            <pc:docMk/>
            <pc:sldMk cId="2459222430" sldId="270"/>
            <ac:spMk id="8" creationId="{938AB360-CD63-4F95-A4D0-EA00FA889B38}"/>
          </ac:spMkLst>
        </pc:spChg>
        <pc:spChg chg="add del">
          <ac:chgData name="Elsa Rane (elev)" userId="19703ff5-118e-4289-9a47-1b8bbd44a4fc" providerId="ADAL" clId="{8102D214-74A8-43BA-B6BC-CBEA4B6C1632}" dt="2019-10-25T08:10:53.646" v="1787" actId="26606"/>
          <ac:spMkLst>
            <pc:docMk/>
            <pc:sldMk cId="2459222430" sldId="270"/>
            <ac:spMk id="18" creationId="{AB45A142-4255-493C-8284-5D566C121B10}"/>
          </ac:spMkLst>
        </pc:spChg>
        <pc:spChg chg="add del">
          <ac:chgData name="Elsa Rane (elev)" userId="19703ff5-118e-4289-9a47-1b8bbd44a4fc" providerId="ADAL" clId="{8102D214-74A8-43BA-B6BC-CBEA4B6C1632}" dt="2019-10-25T08:10:47.845" v="1782" actId="26606"/>
          <ac:spMkLst>
            <pc:docMk/>
            <pc:sldMk cId="2459222430" sldId="270"/>
            <ac:spMk id="27" creationId="{73DE2CFE-42F2-48F0-8706-5264E012B10C}"/>
          </ac:spMkLst>
        </pc:spChg>
        <pc:graphicFrameChg chg="del">
          <ac:chgData name="Elsa Rane (elev)" userId="19703ff5-118e-4289-9a47-1b8bbd44a4fc" providerId="ADAL" clId="{8102D214-74A8-43BA-B6BC-CBEA4B6C1632}" dt="2019-10-22T10:59:26.461" v="1450" actId="478"/>
          <ac:graphicFrameMkLst>
            <pc:docMk/>
            <pc:sldMk cId="2459222430" sldId="270"/>
            <ac:graphicFrameMk id="7" creationId="{DE2DF1F9-B9E2-4398-BB6D-62B4977B8C64}"/>
          </ac:graphicFrameMkLst>
        </pc:graphicFrameChg>
        <pc:picChg chg="mod">
          <ac:chgData name="Elsa Rane (elev)" userId="19703ff5-118e-4289-9a47-1b8bbd44a4fc" providerId="ADAL" clId="{8102D214-74A8-43BA-B6BC-CBEA4B6C1632}" dt="2019-10-25T08:19:13.682" v="1812" actId="26606"/>
          <ac:picMkLst>
            <pc:docMk/>
            <pc:sldMk cId="2459222430" sldId="270"/>
            <ac:picMk id="4" creationId="{8CCA89B7-7329-4BED-95DA-EB9158D7EB10}"/>
          </ac:picMkLst>
        </pc:picChg>
        <pc:cxnChg chg="add del">
          <ac:chgData name="Elsa Rane (elev)" userId="19703ff5-118e-4289-9a47-1b8bbd44a4fc" providerId="ADAL" clId="{8102D214-74A8-43BA-B6BC-CBEA4B6C1632}" dt="2019-10-25T08:10:53.646" v="1787" actId="26606"/>
          <ac:cxnSpMkLst>
            <pc:docMk/>
            <pc:sldMk cId="2459222430" sldId="270"/>
            <ac:cxnSpMk id="20" creationId="{38FB9660-F42F-4313-BBC4-47C007FE484C}"/>
          </ac:cxnSpMkLst>
        </pc:cxnChg>
        <pc:cxnChg chg="add del">
          <ac:chgData name="Elsa Rane (elev)" userId="19703ff5-118e-4289-9a47-1b8bbd44a4fc" providerId="ADAL" clId="{8102D214-74A8-43BA-B6BC-CBEA4B6C1632}" dt="2019-10-25T08:10:53.633" v="1786" actId="26606"/>
          <ac:cxnSpMkLst>
            <pc:docMk/>
            <pc:sldMk cId="2459222430" sldId="270"/>
            <ac:cxnSpMk id="22" creationId="{E4A809D5-3600-46D4-A466-67F2349A54FB}"/>
          </ac:cxnSpMkLst>
        </pc:cxnChg>
        <pc:cxnChg chg="add del">
          <ac:chgData name="Elsa Rane (elev)" userId="19703ff5-118e-4289-9a47-1b8bbd44a4fc" providerId="ADAL" clId="{8102D214-74A8-43BA-B6BC-CBEA4B6C1632}" dt="2019-10-25T08:10:39.803" v="1780" actId="26606"/>
          <ac:cxnSpMkLst>
            <pc:docMk/>
            <pc:sldMk cId="2459222430" sldId="270"/>
            <ac:cxnSpMk id="25" creationId="{E4A809D5-3600-46D4-A466-67F2349A54FB}"/>
          </ac:cxnSpMkLst>
        </pc:cxnChg>
      </pc:sldChg>
      <pc:sldChg chg="addSp delSp modSp ord">
        <pc:chgData name="Elsa Rane (elev)" userId="19703ff5-118e-4289-9a47-1b8bbd44a4fc" providerId="ADAL" clId="{8102D214-74A8-43BA-B6BC-CBEA4B6C1632}" dt="2019-10-25T08:39:34.225" v="2080" actId="20577"/>
        <pc:sldMkLst>
          <pc:docMk/>
          <pc:sldMk cId="4109782756" sldId="272"/>
        </pc:sldMkLst>
        <pc:spChg chg="del mod">
          <ac:chgData name="Elsa Rane (elev)" userId="19703ff5-118e-4289-9a47-1b8bbd44a4fc" providerId="ADAL" clId="{8102D214-74A8-43BA-B6BC-CBEA4B6C1632}" dt="2019-10-25T08:32:39.981" v="2048" actId="478"/>
          <ac:spMkLst>
            <pc:docMk/>
            <pc:sldMk cId="4109782756" sldId="272"/>
            <ac:spMk id="2" creationId="{91D01243-DC0D-45B3-8D37-4BFC29A5EC96}"/>
          </ac:spMkLst>
        </pc:spChg>
        <pc:spChg chg="mod">
          <ac:chgData name="Elsa Rane (elev)" userId="19703ff5-118e-4289-9a47-1b8bbd44a4fc" providerId="ADAL" clId="{8102D214-74A8-43BA-B6BC-CBEA4B6C1632}" dt="2019-10-25T08:33:06.967" v="2052" actId="1076"/>
          <ac:spMkLst>
            <pc:docMk/>
            <pc:sldMk cId="4109782756" sldId="272"/>
            <ac:spMk id="4" creationId="{268FF42B-A143-4EB1-A64F-A9EF1740D9D7}"/>
          </ac:spMkLst>
        </pc:spChg>
        <pc:spChg chg="add del mod">
          <ac:chgData name="Elsa Rane (elev)" userId="19703ff5-118e-4289-9a47-1b8bbd44a4fc" providerId="ADAL" clId="{8102D214-74A8-43BA-B6BC-CBEA4B6C1632}" dt="2019-10-25T08:32:47.614" v="2049" actId="478"/>
          <ac:spMkLst>
            <pc:docMk/>
            <pc:sldMk cId="4109782756" sldId="272"/>
            <ac:spMk id="8" creationId="{F89B5B24-B54B-4322-A155-C427D8C17354}"/>
          </ac:spMkLst>
        </pc:spChg>
        <pc:spChg chg="mod">
          <ac:chgData name="Elsa Rane (elev)" userId="19703ff5-118e-4289-9a47-1b8bbd44a4fc" providerId="ADAL" clId="{8102D214-74A8-43BA-B6BC-CBEA4B6C1632}" dt="2019-10-25T08:39:34.225" v="2080" actId="20577"/>
          <ac:spMkLst>
            <pc:docMk/>
            <pc:sldMk cId="4109782756" sldId="272"/>
            <ac:spMk id="9" creationId="{D9D9A860-63E2-4CFA-BFE2-9B2B2ED0A517}"/>
          </ac:spMkLst>
        </pc:spChg>
        <pc:spChg chg="mod">
          <ac:chgData name="Elsa Rane (elev)" userId="19703ff5-118e-4289-9a47-1b8bbd44a4fc" providerId="ADAL" clId="{8102D214-74A8-43BA-B6BC-CBEA4B6C1632}" dt="2019-10-25T08:38:38.685" v="2076" actId="313"/>
          <ac:spMkLst>
            <pc:docMk/>
            <pc:sldMk cId="4109782756" sldId="272"/>
            <ac:spMk id="13" creationId="{0FFE403D-E5F8-4E38-AF1C-F3D20DEB4F8E}"/>
          </ac:spMkLst>
        </pc:spChg>
        <pc:picChg chg="mod">
          <ac:chgData name="Elsa Rane (elev)" userId="19703ff5-118e-4289-9a47-1b8bbd44a4fc" providerId="ADAL" clId="{8102D214-74A8-43BA-B6BC-CBEA4B6C1632}" dt="2019-10-25T08:32:29.388" v="2044" actId="1076"/>
          <ac:picMkLst>
            <pc:docMk/>
            <pc:sldMk cId="4109782756" sldId="272"/>
            <ac:picMk id="3" creationId="{93D06434-2FD9-4AF7-85F6-EA5CEEE42B18}"/>
          </ac:picMkLst>
        </pc:picChg>
      </pc:sldChg>
      <pc:sldChg chg="addSp delSp modSp add ord">
        <pc:chgData name="Elsa Rane (elev)" userId="19703ff5-118e-4289-9a47-1b8bbd44a4fc" providerId="ADAL" clId="{8102D214-74A8-43BA-B6BC-CBEA4B6C1632}" dt="2019-10-25T08:37:22.108" v="2074" actId="26606"/>
        <pc:sldMkLst>
          <pc:docMk/>
          <pc:sldMk cId="3210652743" sldId="276"/>
        </pc:sldMkLst>
        <pc:spChg chg="add mod ord">
          <ac:chgData name="Elsa Rane (elev)" userId="19703ff5-118e-4289-9a47-1b8bbd44a4fc" providerId="ADAL" clId="{8102D214-74A8-43BA-B6BC-CBEA4B6C1632}" dt="2019-10-25T08:37:22.108" v="2074" actId="26606"/>
          <ac:spMkLst>
            <pc:docMk/>
            <pc:sldMk cId="3210652743" sldId="276"/>
            <ac:spMk id="2" creationId="{911B7AB2-03DA-4D93-B08B-35FF3A560479}"/>
          </ac:spMkLst>
        </pc:spChg>
        <pc:spChg chg="add del">
          <ac:chgData name="Elsa Rane (elev)" userId="19703ff5-118e-4289-9a47-1b8bbd44a4fc" providerId="ADAL" clId="{8102D214-74A8-43BA-B6BC-CBEA4B6C1632}" dt="2019-10-25T08:37:22.108" v="2074" actId="26606"/>
          <ac:spMkLst>
            <pc:docMk/>
            <pc:sldMk cId="3210652743" sldId="276"/>
            <ac:spMk id="78" creationId="{9B789048-32EE-491B-8CBF-558344FDB2E8}"/>
          </ac:spMkLst>
        </pc:spChg>
        <pc:spChg chg="del">
          <ac:chgData name="Elsa Rane (elev)" userId="19703ff5-118e-4289-9a47-1b8bbd44a4fc" providerId="ADAL" clId="{8102D214-74A8-43BA-B6BC-CBEA4B6C1632}" dt="2019-10-25T08:33:31.837" v="2053" actId="26606"/>
          <ac:spMkLst>
            <pc:docMk/>
            <pc:sldMk cId="3210652743" sldId="276"/>
            <ac:spMk id="79" creationId="{823AC064-BC96-4F32-8AE1-B2FD38754823}"/>
          </ac:spMkLst>
        </pc:spChg>
        <pc:spChg chg="add del">
          <ac:chgData name="Elsa Rane (elev)" userId="19703ff5-118e-4289-9a47-1b8bbd44a4fc" providerId="ADAL" clId="{8102D214-74A8-43BA-B6BC-CBEA4B6C1632}" dt="2019-10-25T08:37:22.108" v="2074" actId="26606"/>
          <ac:spMkLst>
            <pc:docMk/>
            <pc:sldMk cId="3210652743" sldId="276"/>
            <ac:spMk id="82" creationId="{07500BEA-8A07-45E9-9219-40FBEECD558C}"/>
          </ac:spMkLst>
        </pc:spChg>
        <pc:spChg chg="add del">
          <ac:chgData name="Elsa Rane (elev)" userId="19703ff5-118e-4289-9a47-1b8bbd44a4fc" providerId="ADAL" clId="{8102D214-74A8-43BA-B6BC-CBEA4B6C1632}" dt="2019-10-25T08:37:22.108" v="2074" actId="26606"/>
          <ac:spMkLst>
            <pc:docMk/>
            <pc:sldMk cId="3210652743" sldId="276"/>
            <ac:spMk id="84" creationId="{F006ACBB-A8A7-4C1B-9832-A4BFEDD2E9EF}"/>
          </ac:spMkLst>
        </pc:spChg>
        <pc:spChg chg="add del">
          <ac:chgData name="Elsa Rane (elev)" userId="19703ff5-118e-4289-9a47-1b8bbd44a4fc" providerId="ADAL" clId="{8102D214-74A8-43BA-B6BC-CBEA4B6C1632}" dt="2019-10-25T08:37:22.108" v="2074" actId="26606"/>
          <ac:spMkLst>
            <pc:docMk/>
            <pc:sldMk cId="3210652743" sldId="276"/>
            <ac:spMk id="86" creationId="{46664683-CA82-4BDA-BCF2-581458074112}"/>
          </ac:spMkLst>
        </pc:spChg>
        <pc:picChg chg="add del">
          <ac:chgData name="Elsa Rane (elev)" userId="19703ff5-118e-4289-9a47-1b8bbd44a4fc" providerId="ADAL" clId="{8102D214-74A8-43BA-B6BC-CBEA4B6C1632}" dt="2019-10-25T08:37:22.108" v="2074" actId="26606"/>
          <ac:picMkLst>
            <pc:docMk/>
            <pc:sldMk cId="3210652743" sldId="276"/>
            <ac:picMk id="80" creationId="{EDD2F41E-8948-4BFB-A2A3-CA8BA8ED97B8}"/>
          </ac:picMkLst>
        </pc:picChg>
        <pc:picChg chg="add del">
          <ac:chgData name="Elsa Rane (elev)" userId="19703ff5-118e-4289-9a47-1b8bbd44a4fc" providerId="ADAL" clId="{8102D214-74A8-43BA-B6BC-CBEA4B6C1632}" dt="2019-10-25T08:36:39.341" v="2066" actId="26606"/>
          <ac:picMkLst>
            <pc:docMk/>
            <pc:sldMk cId="3210652743" sldId="276"/>
            <ac:picMk id="141" creationId="{6D104383-AD7E-45AE-BEBC-A74A7E3364DB}"/>
          </ac:picMkLst>
        </pc:picChg>
        <pc:picChg chg="add mod ord">
          <ac:chgData name="Elsa Rane (elev)" userId="19703ff5-118e-4289-9a47-1b8bbd44a4fc" providerId="ADAL" clId="{8102D214-74A8-43BA-B6BC-CBEA4B6C1632}" dt="2019-10-25T08:37:22.108" v="2074" actId="26606"/>
          <ac:picMkLst>
            <pc:docMk/>
            <pc:sldMk cId="3210652743" sldId="276"/>
            <ac:picMk id="1026" creationId="{4234D4DD-2D64-4910-B184-922EEBC9BD51}"/>
          </ac:picMkLst>
        </pc:picChg>
        <pc:picChg chg="add del mod">
          <ac:chgData name="Elsa Rane (elev)" userId="19703ff5-118e-4289-9a47-1b8bbd44a4fc" providerId="ADAL" clId="{8102D214-74A8-43BA-B6BC-CBEA4B6C1632}" dt="2019-10-22T10:47:00.919" v="1233" actId="478"/>
          <ac:picMkLst>
            <pc:docMk/>
            <pc:sldMk cId="3210652743" sldId="276"/>
            <ac:picMk id="1026" creationId="{C2DB4A3E-9FD4-4F26-B269-F01EB8A045BC}"/>
          </ac:picMkLst>
        </pc:picChg>
        <pc:picChg chg="add del mod">
          <ac:chgData name="Elsa Rane (elev)" userId="19703ff5-118e-4289-9a47-1b8bbd44a4fc" providerId="ADAL" clId="{8102D214-74A8-43BA-B6BC-CBEA4B6C1632}" dt="2019-10-22T10:47:00.919" v="1233" actId="478"/>
          <ac:picMkLst>
            <pc:docMk/>
            <pc:sldMk cId="3210652743" sldId="276"/>
            <ac:picMk id="1028" creationId="{44979EA4-E491-441E-A363-6488D72AFDF0}"/>
          </ac:picMkLst>
        </pc:picChg>
        <pc:picChg chg="add mod ord">
          <ac:chgData name="Elsa Rane (elev)" userId="19703ff5-118e-4289-9a47-1b8bbd44a4fc" providerId="ADAL" clId="{8102D214-74A8-43BA-B6BC-CBEA4B6C1632}" dt="2019-10-25T08:37:22.108" v="2074" actId="26606"/>
          <ac:picMkLst>
            <pc:docMk/>
            <pc:sldMk cId="3210652743" sldId="276"/>
            <ac:picMk id="1030" creationId="{6C1326B1-6221-4C2D-BB89-6E3E8774A1CF}"/>
          </ac:picMkLst>
        </pc:picChg>
        <pc:picChg chg="add mod ord">
          <ac:chgData name="Elsa Rane (elev)" userId="19703ff5-118e-4289-9a47-1b8bbd44a4fc" providerId="ADAL" clId="{8102D214-74A8-43BA-B6BC-CBEA4B6C1632}" dt="2019-10-25T08:37:22.108" v="2074" actId="26606"/>
          <ac:picMkLst>
            <pc:docMk/>
            <pc:sldMk cId="3210652743" sldId="276"/>
            <ac:picMk id="1032" creationId="{92D37E2D-261E-4BC2-B741-355B38C68E7B}"/>
          </ac:picMkLst>
        </pc:picChg>
        <pc:picChg chg="add">
          <ac:chgData name="Elsa Rane (elev)" userId="19703ff5-118e-4289-9a47-1b8bbd44a4fc" providerId="ADAL" clId="{8102D214-74A8-43BA-B6BC-CBEA4B6C1632}" dt="2019-10-25T08:37:22.108" v="2074" actId="26606"/>
          <ac:picMkLst>
            <pc:docMk/>
            <pc:sldMk cId="3210652743" sldId="276"/>
            <ac:picMk id="1034" creationId="{7CD66E0B-B0AC-4E17-AF81-43DC7FAAB4B7}"/>
          </ac:picMkLst>
        </pc:picChg>
        <pc:cxnChg chg="del">
          <ac:chgData name="Elsa Rane (elev)" userId="19703ff5-118e-4289-9a47-1b8bbd44a4fc" providerId="ADAL" clId="{8102D214-74A8-43BA-B6BC-CBEA4B6C1632}" dt="2019-10-25T08:33:31.837" v="2053" actId="26606"/>
          <ac:cxnSpMkLst>
            <pc:docMk/>
            <pc:sldMk cId="3210652743" sldId="276"/>
            <ac:cxnSpMk id="77" creationId="{DB146403-F3D6-484B-B2ED-97F9565D0370}"/>
          </ac:cxnSpMkLst>
        </pc:cxnChg>
        <pc:cxnChg chg="del">
          <ac:chgData name="Elsa Rane (elev)" userId="19703ff5-118e-4289-9a47-1b8bbd44a4fc" providerId="ADAL" clId="{8102D214-74A8-43BA-B6BC-CBEA4B6C1632}" dt="2019-10-25T08:33:31.837" v="2053" actId="26606"/>
          <ac:cxnSpMkLst>
            <pc:docMk/>
            <pc:sldMk cId="3210652743" sldId="276"/>
            <ac:cxnSpMk id="81" creationId="{7E7C77BC-7138-40B1-A15B-20F57A494629}"/>
          </ac:cxnSpMkLst>
        </pc:cxnChg>
      </pc:sldChg>
      <pc:sldChg chg="addSp delSp modSp add mod setBg">
        <pc:chgData name="Elsa Rane (elev)" userId="19703ff5-118e-4289-9a47-1b8bbd44a4fc" providerId="ADAL" clId="{8102D214-74A8-43BA-B6BC-CBEA4B6C1632}" dt="2019-10-25T08:30:56.530" v="2038" actId="1076"/>
        <pc:sldMkLst>
          <pc:docMk/>
          <pc:sldMk cId="1878046449" sldId="277"/>
        </pc:sldMkLst>
        <pc:spChg chg="add del mod">
          <ac:chgData name="Elsa Rane (elev)" userId="19703ff5-118e-4289-9a47-1b8bbd44a4fc" providerId="ADAL" clId="{8102D214-74A8-43BA-B6BC-CBEA4B6C1632}" dt="2019-10-22T11:27:06.651" v="1463"/>
          <ac:spMkLst>
            <pc:docMk/>
            <pc:sldMk cId="1878046449" sldId="277"/>
            <ac:spMk id="3" creationId="{102A031D-F46C-446F-AC5E-A7077AAFE3D1}"/>
          </ac:spMkLst>
        </pc:spChg>
        <pc:spChg chg="add mod">
          <ac:chgData name="Elsa Rane (elev)" userId="19703ff5-118e-4289-9a47-1b8bbd44a4fc" providerId="ADAL" clId="{8102D214-74A8-43BA-B6BC-CBEA4B6C1632}" dt="2019-10-22T11:35:41.914" v="1539" actId="1076"/>
          <ac:spMkLst>
            <pc:docMk/>
            <pc:sldMk cId="1878046449" sldId="277"/>
            <ac:spMk id="4" creationId="{33699AF6-79F9-48CF-A713-BB06B7822625}"/>
          </ac:spMkLst>
        </pc:spChg>
        <pc:spChg chg="mod">
          <ac:chgData name="Elsa Rane (elev)" userId="19703ff5-118e-4289-9a47-1b8bbd44a4fc" providerId="ADAL" clId="{8102D214-74A8-43BA-B6BC-CBEA4B6C1632}" dt="2019-10-22T11:35:58.226" v="1541" actId="1076"/>
          <ac:spMkLst>
            <pc:docMk/>
            <pc:sldMk cId="1878046449" sldId="277"/>
            <ac:spMk id="5" creationId="{FBB64C7E-EF6D-43B0-9F8D-6878AA11B327}"/>
          </ac:spMkLst>
        </pc:spChg>
        <pc:spChg chg="mod">
          <ac:chgData name="Elsa Rane (elev)" userId="19703ff5-118e-4289-9a47-1b8bbd44a4fc" providerId="ADAL" clId="{8102D214-74A8-43BA-B6BC-CBEA4B6C1632}" dt="2019-10-25T08:30:22.189" v="2037" actId="20577"/>
          <ac:spMkLst>
            <pc:docMk/>
            <pc:sldMk cId="1878046449" sldId="277"/>
            <ac:spMk id="6" creationId="{3F58004F-AAF3-4B9D-BD88-CE3EB62A45AE}"/>
          </ac:spMkLst>
        </pc:spChg>
        <pc:spChg chg="add mod">
          <ac:chgData name="Elsa Rane (elev)" userId="19703ff5-118e-4289-9a47-1b8bbd44a4fc" providerId="ADAL" clId="{8102D214-74A8-43BA-B6BC-CBEA4B6C1632}" dt="2019-10-25T08:30:56.530" v="2038" actId="1076"/>
          <ac:spMkLst>
            <pc:docMk/>
            <pc:sldMk cId="1878046449" sldId="277"/>
            <ac:spMk id="7" creationId="{DD6B697E-47A3-4197-96CB-BDBA23E2EB30}"/>
          </ac:spMkLst>
        </pc:spChg>
        <pc:spChg chg="add">
          <ac:chgData name="Elsa Rane (elev)" userId="19703ff5-118e-4289-9a47-1b8bbd44a4fc" providerId="ADAL" clId="{8102D214-74A8-43BA-B6BC-CBEA4B6C1632}" dt="2019-10-22T11:27:05.722" v="1461" actId="26606"/>
          <ac:spMkLst>
            <pc:docMk/>
            <pc:sldMk cId="1878046449" sldId="277"/>
            <ac:spMk id="71" creationId="{E97C36FC-DEAA-4DCA-B0AB-7F9357FA4016}"/>
          </ac:spMkLst>
        </pc:spChg>
        <pc:spChg chg="add">
          <ac:chgData name="Elsa Rane (elev)" userId="19703ff5-118e-4289-9a47-1b8bbd44a4fc" providerId="ADAL" clId="{8102D214-74A8-43BA-B6BC-CBEA4B6C1632}" dt="2019-10-22T11:27:05.722" v="1461" actId="26606"/>
          <ac:spMkLst>
            <pc:docMk/>
            <pc:sldMk cId="1878046449" sldId="277"/>
            <ac:spMk id="73" creationId="{278C38CD-A630-49FF-8417-6792A2B13FCA}"/>
          </ac:spMkLst>
        </pc:spChg>
        <pc:picChg chg="add mod">
          <ac:chgData name="Elsa Rane (elev)" userId="19703ff5-118e-4289-9a47-1b8bbd44a4fc" providerId="ADAL" clId="{8102D214-74A8-43BA-B6BC-CBEA4B6C1632}" dt="2019-10-22T11:27:05.722" v="1461" actId="26606"/>
          <ac:picMkLst>
            <pc:docMk/>
            <pc:sldMk cId="1878046449" sldId="277"/>
            <ac:picMk id="2" creationId="{A61EEB79-2FDA-43BE-97E6-CC18D11CEF32}"/>
          </ac:picMkLst>
        </pc:picChg>
        <pc:picChg chg="add mod ord">
          <ac:chgData name="Elsa Rane (elev)" userId="19703ff5-118e-4289-9a47-1b8bbd44a4fc" providerId="ADAL" clId="{8102D214-74A8-43BA-B6BC-CBEA4B6C1632}" dt="2019-10-22T11:27:05.722" v="1461" actId="26606"/>
          <ac:picMkLst>
            <pc:docMk/>
            <pc:sldMk cId="1878046449" sldId="277"/>
            <ac:picMk id="2050" creationId="{17F0A912-D2ED-467E-AC77-2E19C9A89E4B}"/>
          </ac:picMkLst>
        </pc:picChg>
      </pc:sldChg>
    </pc:docChg>
  </pc:docChgLst>
  <pc:docChgLst>
    <pc:chgData name="Aron Frödin (elev)" userId="S::aron.frodin@elevmail.stockholm.se::0ca8b930-e9af-4bb4-a4b2-f8d9ad745033" providerId="AD" clId="Web-{9BE0BF29-CACA-1FAE-8F4A-A690C5254FD6}"/>
    <pc:docChg chg="modSld sldOrd">
      <pc:chgData name="Aron Frödin (elev)" userId="S::aron.frodin@elevmail.stockholm.se::0ca8b930-e9af-4bb4-a4b2-f8d9ad745033" providerId="AD" clId="Web-{9BE0BF29-CACA-1FAE-8F4A-A690C5254FD6}" dt="2019-10-22T11:33:27.440" v="876"/>
      <pc:docMkLst>
        <pc:docMk/>
      </pc:docMkLst>
      <pc:sldChg chg="addSp delSp modSp mod setBg setClrOvrMap">
        <pc:chgData name="Aron Frödin (elev)" userId="S::aron.frodin@elevmail.stockholm.se::0ca8b930-e9af-4bb4-a4b2-f8d9ad745033" providerId="AD" clId="Web-{9BE0BF29-CACA-1FAE-8F4A-A690C5254FD6}" dt="2019-10-22T11:31:07.835" v="873"/>
        <pc:sldMkLst>
          <pc:docMk/>
          <pc:sldMk cId="3112297396" sldId="268"/>
        </pc:sldMkLst>
        <pc:spChg chg="mod">
          <ac:chgData name="Aron Frödin (elev)" userId="S::aron.frodin@elevmail.stockholm.se::0ca8b930-e9af-4bb4-a4b2-f8d9ad745033" providerId="AD" clId="Web-{9BE0BF29-CACA-1FAE-8F4A-A690C5254FD6}" dt="2019-10-22T11:31:07.835" v="873"/>
          <ac:spMkLst>
            <pc:docMk/>
            <pc:sldMk cId="3112297396" sldId="268"/>
            <ac:spMk id="2" creationId="{195C0038-8C69-4A17-B45B-2235E1E0CD48}"/>
          </ac:spMkLst>
        </pc:spChg>
        <pc:spChg chg="mod">
          <ac:chgData name="Aron Frödin (elev)" userId="S::aron.frodin@elevmail.stockholm.se::0ca8b930-e9af-4bb4-a4b2-f8d9ad745033" providerId="AD" clId="Web-{9BE0BF29-CACA-1FAE-8F4A-A690C5254FD6}" dt="2019-10-22T11:05:39.743" v="844"/>
          <ac:spMkLst>
            <pc:docMk/>
            <pc:sldMk cId="3112297396" sldId="268"/>
            <ac:spMk id="3" creationId="{A16CC51F-938A-4663-B1B1-DE1A46DF4280}"/>
          </ac:spMkLst>
        </pc:spChg>
        <pc:spChg chg="add">
          <ac:chgData name="Aron Frödin (elev)" userId="S::aron.frodin@elevmail.stockholm.se::0ca8b930-e9af-4bb4-a4b2-f8d9ad745033" providerId="AD" clId="Web-{9BE0BF29-CACA-1FAE-8F4A-A690C5254FD6}" dt="2019-10-22T11:05:39.743" v="844"/>
          <ac:spMkLst>
            <pc:docMk/>
            <pc:sldMk cId="3112297396" sldId="268"/>
            <ac:spMk id="12" creationId="{37FEB674-D811-4FFE-A878-29D0C0ED18D4}"/>
          </ac:spMkLst>
        </pc:spChg>
        <pc:spChg chg="add">
          <ac:chgData name="Aron Frödin (elev)" userId="S::aron.frodin@elevmail.stockholm.se::0ca8b930-e9af-4bb4-a4b2-f8d9ad745033" providerId="AD" clId="Web-{9BE0BF29-CACA-1FAE-8F4A-A690C5254FD6}" dt="2019-10-22T11:31:07.835" v="873"/>
          <ac:spMkLst>
            <pc:docMk/>
            <pc:sldMk cId="3112297396" sldId="268"/>
            <ac:spMk id="13" creationId="{37FEB674-D811-4FFE-A878-29D0C0ED18D4}"/>
          </ac:spMkLst>
        </pc:spChg>
        <pc:spChg chg="add del">
          <ac:chgData name="Aron Frödin (elev)" userId="S::aron.frodin@elevmail.stockholm.se::0ca8b930-e9af-4bb4-a4b2-f8d9ad745033" providerId="AD" clId="Web-{9BE0BF29-CACA-1FAE-8F4A-A690C5254FD6}" dt="2019-10-22T11:05:35.728" v="841"/>
          <ac:spMkLst>
            <pc:docMk/>
            <pc:sldMk cId="3112297396" sldId="268"/>
            <ac:spMk id="14" creationId="{37FEB674-D811-4FFE-A878-29D0C0ED18D4}"/>
          </ac:spMkLst>
        </pc:spChg>
        <pc:picChg chg="mod ord">
          <ac:chgData name="Aron Frödin (elev)" userId="S::aron.frodin@elevmail.stockholm.se::0ca8b930-e9af-4bb4-a4b2-f8d9ad745033" providerId="AD" clId="Web-{9BE0BF29-CACA-1FAE-8F4A-A690C5254FD6}" dt="2019-10-22T11:25:04.808" v="856" actId="1076"/>
          <ac:picMkLst>
            <pc:docMk/>
            <pc:sldMk cId="3112297396" sldId="268"/>
            <ac:picMk id="5" creationId="{38597207-04D2-4ADE-A9AF-0201B8C0901B}"/>
          </ac:picMkLst>
        </pc:picChg>
        <pc:picChg chg="add mod ord">
          <ac:chgData name="Aron Frödin (elev)" userId="S::aron.frodin@elevmail.stockholm.se::0ca8b930-e9af-4bb4-a4b2-f8d9ad745033" providerId="AD" clId="Web-{9BE0BF29-CACA-1FAE-8F4A-A690C5254FD6}" dt="2019-10-22T11:05:39.743" v="844"/>
          <ac:picMkLst>
            <pc:docMk/>
            <pc:sldMk cId="3112297396" sldId="268"/>
            <ac:picMk id="6" creationId="{2EFC03E3-FDD6-4FA5-ABEE-8A17CC72EAE8}"/>
          </ac:picMkLst>
        </pc:picChg>
        <pc:picChg chg="add del">
          <ac:chgData name="Aron Frödin (elev)" userId="S::aron.frodin@elevmail.stockholm.se::0ca8b930-e9af-4bb4-a4b2-f8d9ad745033" providerId="AD" clId="Web-{9BE0BF29-CACA-1FAE-8F4A-A690C5254FD6}" dt="2019-10-22T11:05:39.728" v="843"/>
          <ac:picMkLst>
            <pc:docMk/>
            <pc:sldMk cId="3112297396" sldId="268"/>
            <ac:picMk id="11" creationId="{22901FED-4FC9-4ED5-8123-C98BCD1616BA}"/>
          </ac:picMkLst>
        </pc:picChg>
      </pc:sldChg>
      <pc:sldChg chg="addSp modSp ord">
        <pc:chgData name="Aron Frödin (elev)" userId="S::aron.frodin@elevmail.stockholm.se::0ca8b930-e9af-4bb4-a4b2-f8d9ad745033" providerId="AD" clId="Web-{9BE0BF29-CACA-1FAE-8F4A-A690C5254FD6}" dt="2019-10-22T11:31:30.641" v="874"/>
        <pc:sldMkLst>
          <pc:docMk/>
          <pc:sldMk cId="2459222430" sldId="270"/>
        </pc:sldMkLst>
        <pc:spChg chg="mod">
          <ac:chgData name="Aron Frödin (elev)" userId="S::aron.frodin@elevmail.stockholm.se::0ca8b930-e9af-4bb4-a4b2-f8d9ad745033" providerId="AD" clId="Web-{9BE0BF29-CACA-1FAE-8F4A-A690C5254FD6}" dt="2019-10-22T11:31:30.641" v="874"/>
          <ac:spMkLst>
            <pc:docMk/>
            <pc:sldMk cId="2459222430" sldId="270"/>
            <ac:spMk id="2" creationId="{3301D94C-3B37-4D67-A27C-2496563EC82D}"/>
          </ac:spMkLst>
        </pc:spChg>
        <pc:spChg chg="mod">
          <ac:chgData name="Aron Frödin (elev)" userId="S::aron.frodin@elevmail.stockholm.se::0ca8b930-e9af-4bb4-a4b2-f8d9ad745033" providerId="AD" clId="Web-{9BE0BF29-CACA-1FAE-8F4A-A690C5254FD6}" dt="2019-10-22T11:31:30.641" v="874"/>
          <ac:spMkLst>
            <pc:docMk/>
            <pc:sldMk cId="2459222430" sldId="270"/>
            <ac:spMk id="3" creationId="{50EAA5B3-E9AB-4F6F-9AA9-5CD8ABC04F32}"/>
          </ac:spMkLst>
        </pc:spChg>
        <pc:spChg chg="mod">
          <ac:chgData name="Aron Frödin (elev)" userId="S::aron.frodin@elevmail.stockholm.se::0ca8b930-e9af-4bb4-a4b2-f8d9ad745033" providerId="AD" clId="Web-{9BE0BF29-CACA-1FAE-8F4A-A690C5254FD6}" dt="2019-10-22T10:54:18.255" v="816" actId="20577"/>
          <ac:spMkLst>
            <pc:docMk/>
            <pc:sldMk cId="2459222430" sldId="270"/>
            <ac:spMk id="6" creationId="{0F2B08CA-F338-454F-A333-58DAC4A7FA67}"/>
          </ac:spMkLst>
        </pc:spChg>
        <pc:spChg chg="add">
          <ac:chgData name="Aron Frödin (elev)" userId="S::aron.frodin@elevmail.stockholm.se::0ca8b930-e9af-4bb4-a4b2-f8d9ad745033" providerId="AD" clId="Web-{9BE0BF29-CACA-1FAE-8F4A-A690C5254FD6}" dt="2019-10-22T11:31:30.641" v="874"/>
          <ac:spMkLst>
            <pc:docMk/>
            <pc:sldMk cId="2459222430" sldId="270"/>
            <ac:spMk id="9" creationId="{05C7EBC3-4672-4DAB-81C2-58661FAFAED6}"/>
          </ac:spMkLst>
        </pc:spChg>
        <pc:spChg chg="add">
          <ac:chgData name="Aron Frödin (elev)" userId="S::aron.frodin@elevmail.stockholm.se::0ca8b930-e9af-4bb4-a4b2-f8d9ad745033" providerId="AD" clId="Web-{9BE0BF29-CACA-1FAE-8F4A-A690C5254FD6}" dt="2019-10-22T11:31:30.641" v="874"/>
          <ac:spMkLst>
            <pc:docMk/>
            <pc:sldMk cId="2459222430" sldId="270"/>
            <ac:spMk id="11" creationId="{40BF962F-4C6F-461E-86F2-C43F56CC939B}"/>
          </ac:spMkLst>
        </pc:spChg>
        <pc:spChg chg="add">
          <ac:chgData name="Aron Frödin (elev)" userId="S::aron.frodin@elevmail.stockholm.se::0ca8b930-e9af-4bb4-a4b2-f8d9ad745033" providerId="AD" clId="Web-{9BE0BF29-CACA-1FAE-8F4A-A690C5254FD6}" dt="2019-10-22T11:31:30.641" v="874"/>
          <ac:spMkLst>
            <pc:docMk/>
            <pc:sldMk cId="2459222430" sldId="270"/>
            <ac:spMk id="13" creationId="{2E94A4F7-38E4-45EA-8E2E-CE1B5766B4F1}"/>
          </ac:spMkLst>
        </pc:spChg>
        <pc:picChg chg="mod">
          <ac:chgData name="Aron Frödin (elev)" userId="S::aron.frodin@elevmail.stockholm.se::0ca8b930-e9af-4bb4-a4b2-f8d9ad745033" providerId="AD" clId="Web-{9BE0BF29-CACA-1FAE-8F4A-A690C5254FD6}" dt="2019-10-22T11:31:30.641" v="874"/>
          <ac:picMkLst>
            <pc:docMk/>
            <pc:sldMk cId="2459222430" sldId="270"/>
            <ac:picMk id="4" creationId="{8CCA89B7-7329-4BED-95DA-EB9158D7EB10}"/>
          </ac:picMkLst>
        </pc:picChg>
      </pc:sldChg>
      <pc:sldChg chg="addSp delSp modSp">
        <pc:chgData name="Aron Frödin (elev)" userId="S::aron.frodin@elevmail.stockholm.se::0ca8b930-e9af-4bb4-a4b2-f8d9ad745033" providerId="AD" clId="Web-{9BE0BF29-CACA-1FAE-8F4A-A690C5254FD6}" dt="2019-10-22T11:28:21.910" v="872" actId="1076"/>
        <pc:sldMkLst>
          <pc:docMk/>
          <pc:sldMk cId="4109782756" sldId="272"/>
        </pc:sldMkLst>
        <pc:spChg chg="mod">
          <ac:chgData name="Aron Frödin (elev)" userId="S::aron.frodin@elevmail.stockholm.se::0ca8b930-e9af-4bb4-a4b2-f8d9ad745033" providerId="AD" clId="Web-{9BE0BF29-CACA-1FAE-8F4A-A690C5254FD6}" dt="2019-10-22T11:28:21.910" v="872" actId="1076"/>
          <ac:spMkLst>
            <pc:docMk/>
            <pc:sldMk cId="4109782756" sldId="272"/>
            <ac:spMk id="2" creationId="{91D01243-DC0D-45B3-8D37-4BFC29A5EC96}"/>
          </ac:spMkLst>
        </pc:spChg>
        <pc:picChg chg="add mod">
          <ac:chgData name="Aron Frödin (elev)" userId="S::aron.frodin@elevmail.stockholm.se::0ca8b930-e9af-4bb4-a4b2-f8d9ad745033" providerId="AD" clId="Web-{9BE0BF29-CACA-1FAE-8F4A-A690C5254FD6}" dt="2019-10-22T11:28:04.869" v="871" actId="1076"/>
          <ac:picMkLst>
            <pc:docMk/>
            <pc:sldMk cId="4109782756" sldId="272"/>
            <ac:picMk id="3" creationId="{93D06434-2FD9-4AF7-85F6-EA5CEEE42B18}"/>
          </ac:picMkLst>
        </pc:picChg>
        <pc:picChg chg="del">
          <ac:chgData name="Aron Frödin (elev)" userId="S::aron.frodin@elevmail.stockholm.se::0ca8b930-e9af-4bb4-a4b2-f8d9ad745033" providerId="AD" clId="Web-{9BE0BF29-CACA-1FAE-8F4A-A690C5254FD6}" dt="2019-10-22T11:28:00.775" v="869"/>
          <ac:picMkLst>
            <pc:docMk/>
            <pc:sldMk cId="4109782756" sldId="272"/>
            <ac:picMk id="11" creationId="{21C544DC-F372-4D96-AC67-30C89A85A414}"/>
          </ac:picMkLst>
        </pc:picChg>
      </pc:sldChg>
      <pc:sldChg chg="addSp delSp modSp mod setBg setClrOvrMap">
        <pc:chgData name="Aron Frödin (elev)" userId="S::aron.frodin@elevmail.stockholm.se::0ca8b930-e9af-4bb4-a4b2-f8d9ad745033" providerId="AD" clId="Web-{9BE0BF29-CACA-1FAE-8F4A-A690C5254FD6}" dt="2019-10-22T11:33:27.440" v="876"/>
        <pc:sldMkLst>
          <pc:docMk/>
          <pc:sldMk cId="1878046449" sldId="277"/>
        </pc:sldMkLst>
        <pc:spChg chg="mod">
          <ac:chgData name="Aron Frödin (elev)" userId="S::aron.frodin@elevmail.stockholm.se::0ca8b930-e9af-4bb4-a4b2-f8d9ad745033" providerId="AD" clId="Web-{9BE0BF29-CACA-1FAE-8F4A-A690C5254FD6}" dt="2019-10-22T11:06:25.712" v="851" actId="20577"/>
          <ac:spMkLst>
            <pc:docMk/>
            <pc:sldMk cId="1878046449" sldId="277"/>
            <ac:spMk id="3" creationId="{102A031D-F46C-446F-AC5E-A7077AAFE3D1}"/>
          </ac:spMkLst>
        </pc:spChg>
        <pc:spChg chg="mod">
          <ac:chgData name="Aron Frödin (elev)" userId="S::aron.frodin@elevmail.stockholm.se::0ca8b930-e9af-4bb4-a4b2-f8d9ad745033" providerId="AD" clId="Web-{9BE0BF29-CACA-1FAE-8F4A-A690C5254FD6}" dt="2019-10-22T11:33:27.440" v="876"/>
          <ac:spMkLst>
            <pc:docMk/>
            <pc:sldMk cId="1878046449" sldId="277"/>
            <ac:spMk id="4" creationId="{33699AF6-79F9-48CF-A713-BB06B7822625}"/>
          </ac:spMkLst>
        </pc:spChg>
        <pc:spChg chg="add del">
          <ac:chgData name="Aron Frödin (elev)" userId="S::aron.frodin@elevmail.stockholm.se::0ca8b930-e9af-4bb4-a4b2-f8d9ad745033" providerId="AD" clId="Web-{9BE0BF29-CACA-1FAE-8F4A-A690C5254FD6}" dt="2019-10-22T11:33:27.440" v="876"/>
          <ac:spMkLst>
            <pc:docMk/>
            <pc:sldMk cId="1878046449" sldId="277"/>
            <ac:spMk id="71" creationId="{E97C36FC-DEAA-4DCA-B0AB-7F9357FA4016}"/>
          </ac:spMkLst>
        </pc:spChg>
        <pc:spChg chg="add del">
          <ac:chgData name="Aron Frödin (elev)" userId="S::aron.frodin@elevmail.stockholm.se::0ca8b930-e9af-4bb4-a4b2-f8d9ad745033" providerId="AD" clId="Web-{9BE0BF29-CACA-1FAE-8F4A-A690C5254FD6}" dt="2019-10-22T11:33:27.440" v="876"/>
          <ac:spMkLst>
            <pc:docMk/>
            <pc:sldMk cId="1878046449" sldId="277"/>
            <ac:spMk id="73" creationId="{278C38CD-A630-49FF-8417-6792A2B13FCA}"/>
          </ac:spMkLst>
        </pc:spChg>
        <pc:spChg chg="add del">
          <ac:chgData name="Aron Frödin (elev)" userId="S::aron.frodin@elevmail.stockholm.se::0ca8b930-e9af-4bb4-a4b2-f8d9ad745033" providerId="AD" clId="Web-{9BE0BF29-CACA-1FAE-8F4A-A690C5254FD6}" dt="2019-10-22T11:33:27.440" v="876"/>
          <ac:spMkLst>
            <pc:docMk/>
            <pc:sldMk cId="1878046449" sldId="277"/>
            <ac:spMk id="135" creationId="{557ADA24-F07F-4AF3-A108-8B0538C1BB87}"/>
          </ac:spMkLst>
        </pc:spChg>
        <pc:picChg chg="mod">
          <ac:chgData name="Aron Frödin (elev)" userId="S::aron.frodin@elevmail.stockholm.se::0ca8b930-e9af-4bb4-a4b2-f8d9ad745033" providerId="AD" clId="Web-{9BE0BF29-CACA-1FAE-8F4A-A690C5254FD6}" dt="2019-10-22T11:33:27.440" v="876"/>
          <ac:picMkLst>
            <pc:docMk/>
            <pc:sldMk cId="1878046449" sldId="277"/>
            <ac:picMk id="2" creationId="{A61EEB79-2FDA-43BE-97E6-CC18D11CEF32}"/>
          </ac:picMkLst>
        </pc:picChg>
        <pc:picChg chg="mod">
          <ac:chgData name="Aron Frödin (elev)" userId="S::aron.frodin@elevmail.stockholm.se::0ca8b930-e9af-4bb4-a4b2-f8d9ad745033" providerId="AD" clId="Web-{9BE0BF29-CACA-1FAE-8F4A-A690C5254FD6}" dt="2019-10-22T11:33:27.440" v="876"/>
          <ac:picMkLst>
            <pc:docMk/>
            <pc:sldMk cId="1878046449" sldId="277"/>
            <ac:picMk id="2050" creationId="{17F0A912-D2ED-467E-AC77-2E19C9A89E4B}"/>
          </ac:picMkLst>
        </pc:picChg>
      </pc:sldChg>
    </pc:docChg>
  </pc:docChgLst>
  <pc:docChgLst>
    <pc:chgData name="Ines Kolloch (elev)" userId="S::ines.kolloch@elevmail.stockholm.se::ddb920c3-8f42-4b02-95b8-40a90ce92ac3" providerId="AD" clId="Web-{77D26564-2F86-2768-E3B8-1130B4996D14}"/>
    <pc:docChg chg="addSld delSld modSld addMainMaster delMainMaster">
      <pc:chgData name="Ines Kolloch (elev)" userId="S::ines.kolloch@elevmail.stockholm.se::ddb920c3-8f42-4b02-95b8-40a90ce92ac3" providerId="AD" clId="Web-{77D26564-2F86-2768-E3B8-1130B4996D14}" dt="2019-10-22T11:36:36.678" v="938" actId="1076"/>
      <pc:docMkLst>
        <pc:docMk/>
      </pc:docMkLst>
      <pc:sldChg chg="mod modClrScheme chgLayout">
        <pc:chgData name="Ines Kolloch (elev)" userId="S::ines.kolloch@elevmail.stockholm.se::ddb920c3-8f42-4b02-95b8-40a90ce92ac3" providerId="AD" clId="Web-{77D26564-2F86-2768-E3B8-1130B4996D14}" dt="2019-10-22T11:24:44.178" v="783"/>
        <pc:sldMkLst>
          <pc:docMk/>
          <pc:sldMk cId="587310003" sldId="261"/>
        </pc:sldMkLst>
      </pc:sldChg>
      <pc:sldChg chg="new del">
        <pc:chgData name="Ines Kolloch (elev)" userId="S::ines.kolloch@elevmail.stockholm.se::ddb920c3-8f42-4b02-95b8-40a90ce92ac3" providerId="AD" clId="Web-{77D26564-2F86-2768-E3B8-1130B4996D14}" dt="2019-10-22T10:35:44.950" v="2"/>
        <pc:sldMkLst>
          <pc:docMk/>
          <pc:sldMk cId="1080049752" sldId="267"/>
        </pc:sldMkLst>
      </pc:sldChg>
      <pc:sldChg chg="delSp modSp add del mod modClrScheme delDesignElem chgLayout">
        <pc:chgData name="Ines Kolloch (elev)" userId="S::ines.kolloch@elevmail.stockholm.se::ddb920c3-8f42-4b02-95b8-40a90ce92ac3" providerId="AD" clId="Web-{77D26564-2F86-2768-E3B8-1130B4996D14}" dt="2019-10-22T11:33:06.490" v="838"/>
        <pc:sldMkLst>
          <pc:docMk/>
          <pc:sldMk cId="3112297396" sldId="268"/>
        </pc:sldMkLst>
        <pc:spChg chg="mod ord">
          <ac:chgData name="Ines Kolloch (elev)" userId="S::ines.kolloch@elevmail.stockholm.se::ddb920c3-8f42-4b02-95b8-40a90ce92ac3" providerId="AD" clId="Web-{77D26564-2F86-2768-E3B8-1130B4996D14}" dt="2019-10-22T11:25:16.334" v="784" actId="1076"/>
          <ac:spMkLst>
            <pc:docMk/>
            <pc:sldMk cId="3112297396" sldId="268"/>
            <ac:spMk id="2" creationId="{195C0038-8C69-4A17-B45B-2235E1E0CD48}"/>
          </ac:spMkLst>
        </pc:spChg>
        <pc:spChg chg="mod ord">
          <ac:chgData name="Ines Kolloch (elev)" userId="S::ines.kolloch@elevmail.stockholm.se::ddb920c3-8f42-4b02-95b8-40a90ce92ac3" providerId="AD" clId="Web-{77D26564-2F86-2768-E3B8-1130B4996D14}" dt="2019-10-22T11:24:44.178" v="783"/>
          <ac:spMkLst>
            <pc:docMk/>
            <pc:sldMk cId="3112297396" sldId="268"/>
            <ac:spMk id="3" creationId="{A16CC51F-938A-4663-B1B1-DE1A46DF4280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0:57:38.440" v="350" actId="20577"/>
          <ac:spMkLst>
            <pc:docMk/>
            <pc:sldMk cId="3112297396" sldId="268"/>
            <ac:spMk id="4" creationId="{2A976AF3-249F-4BDF-A31C-0A94A6143C89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0:57:33.151" v="342" actId="20577"/>
          <ac:spMkLst>
            <pc:docMk/>
            <pc:sldMk cId="3112297396" sldId="268"/>
            <ac:spMk id="9" creationId="{10B55394-8521-478B-B524-8A7937F05A88}"/>
          </ac:spMkLst>
        </pc:spChg>
        <pc:spChg chg="del">
          <ac:chgData name="Ines Kolloch (elev)" userId="S::ines.kolloch@elevmail.stockholm.se::ddb920c3-8f42-4b02-95b8-40a90ce92ac3" providerId="AD" clId="Web-{77D26564-2F86-2768-E3B8-1130B4996D14}" dt="2019-10-22T11:24:34.412" v="781"/>
          <ac:spMkLst>
            <pc:docMk/>
            <pc:sldMk cId="3112297396" sldId="268"/>
            <ac:spMk id="12" creationId="{37FEB674-D811-4FFE-A878-29D0C0ED18D4}"/>
          </ac:spMkLst>
        </pc:spChg>
        <pc:picChg chg="mod">
          <ac:chgData name="Ines Kolloch (elev)" userId="S::ines.kolloch@elevmail.stockholm.se::ddb920c3-8f42-4b02-95b8-40a90ce92ac3" providerId="AD" clId="Web-{77D26564-2F86-2768-E3B8-1130B4996D14}" dt="2019-10-22T10:57:16.904" v="338" actId="14100"/>
          <ac:picMkLst>
            <pc:docMk/>
            <pc:sldMk cId="3112297396" sldId="268"/>
            <ac:picMk id="5" creationId="{38597207-04D2-4ADE-A9AF-0201B8C0901B}"/>
          </ac:picMkLst>
        </pc:picChg>
      </pc:sldChg>
      <pc:sldChg chg="addSp delSp modSp new del">
        <pc:chgData name="Ines Kolloch (elev)" userId="S::ines.kolloch@elevmail.stockholm.se::ddb920c3-8f42-4b02-95b8-40a90ce92ac3" providerId="AD" clId="Web-{77D26564-2F86-2768-E3B8-1130B4996D14}" dt="2019-10-22T10:36:41.185" v="11"/>
        <pc:sldMkLst>
          <pc:docMk/>
          <pc:sldMk cId="1756036783" sldId="269"/>
        </pc:sldMkLst>
        <pc:spChg chg="add del mod">
          <ac:chgData name="Ines Kolloch (elev)" userId="S::ines.kolloch@elevmail.stockholm.se::ddb920c3-8f42-4b02-95b8-40a90ce92ac3" providerId="AD" clId="Web-{77D26564-2F86-2768-E3B8-1130B4996D14}" dt="2019-10-22T10:36:00.966" v="6"/>
          <ac:spMkLst>
            <pc:docMk/>
            <pc:sldMk cId="1756036783" sldId="269"/>
            <ac:spMk id="4" creationId="{455C0E1D-49F6-4C56-A47B-B4AC4867E34A}"/>
          </ac:spMkLst>
        </pc:spChg>
        <pc:spChg chg="add del mod">
          <ac:chgData name="Ines Kolloch (elev)" userId="S::ines.kolloch@elevmail.stockholm.se::ddb920c3-8f42-4b02-95b8-40a90ce92ac3" providerId="AD" clId="Web-{77D26564-2F86-2768-E3B8-1130B4996D14}" dt="2019-10-22T10:36:24.029" v="9"/>
          <ac:spMkLst>
            <pc:docMk/>
            <pc:sldMk cId="1756036783" sldId="269"/>
            <ac:spMk id="5" creationId="{381B7FC0-BA3D-44FA-952C-954B095A63DA}"/>
          </ac:spMkLst>
        </pc:spChg>
      </pc:sldChg>
      <pc:sldChg chg="delSp modSp add mod modClrScheme chgLayout">
        <pc:chgData name="Ines Kolloch (elev)" userId="S::ines.kolloch@elevmail.stockholm.se::ddb920c3-8f42-4b02-95b8-40a90ce92ac3" providerId="AD" clId="Web-{77D26564-2F86-2768-E3B8-1130B4996D14}" dt="2019-10-22T11:34:07.912" v="847" actId="1076"/>
        <pc:sldMkLst>
          <pc:docMk/>
          <pc:sldMk cId="2459222430" sldId="270"/>
        </pc:sldMkLst>
        <pc:spChg chg="mod ord">
          <ac:chgData name="Ines Kolloch (elev)" userId="S::ines.kolloch@elevmail.stockholm.se::ddb920c3-8f42-4b02-95b8-40a90ce92ac3" providerId="AD" clId="Web-{77D26564-2F86-2768-E3B8-1130B4996D14}" dt="2019-10-22T11:34:01.771" v="846" actId="14100"/>
          <ac:spMkLst>
            <pc:docMk/>
            <pc:sldMk cId="2459222430" sldId="270"/>
            <ac:spMk id="2" creationId="{3301D94C-3B37-4D67-A27C-2496563EC82D}"/>
          </ac:spMkLst>
        </pc:spChg>
        <pc:spChg chg="del mod ord">
          <ac:chgData name="Ines Kolloch (elev)" userId="S::ines.kolloch@elevmail.stockholm.se::ddb920c3-8f42-4b02-95b8-40a90ce92ac3" providerId="AD" clId="Web-{77D26564-2F86-2768-E3B8-1130B4996D14}" dt="2019-10-22T11:33:48.693" v="844"/>
          <ac:spMkLst>
            <pc:docMk/>
            <pc:sldMk cId="2459222430" sldId="270"/>
            <ac:spMk id="3" creationId="{50EAA5B3-E9AB-4F6F-9AA9-5CD8ABC04F32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1:34:07.912" v="847" actId="1076"/>
          <ac:spMkLst>
            <pc:docMk/>
            <pc:sldMk cId="2459222430" sldId="270"/>
            <ac:spMk id="6" creationId="{0F2B08CA-F338-454F-A333-58DAC4A7FA67}"/>
          </ac:spMkLst>
        </pc:spChg>
      </pc:sldChg>
      <pc:sldChg chg="new del">
        <pc:chgData name="Ines Kolloch (elev)" userId="S::ines.kolloch@elevmail.stockholm.se::ddb920c3-8f42-4b02-95b8-40a90ce92ac3" providerId="AD" clId="Web-{77D26564-2F86-2768-E3B8-1130B4996D14}" dt="2019-10-22T10:37:06.904" v="14"/>
        <pc:sldMkLst>
          <pc:docMk/>
          <pc:sldMk cId="4051740628" sldId="271"/>
        </pc:sldMkLst>
      </pc:sldChg>
      <pc:sldChg chg="modSp add mod modClrScheme chgLayout">
        <pc:chgData name="Ines Kolloch (elev)" userId="S::ines.kolloch@elevmail.stockholm.se::ddb920c3-8f42-4b02-95b8-40a90ce92ac3" providerId="AD" clId="Web-{77D26564-2F86-2768-E3B8-1130B4996D14}" dt="2019-10-22T11:30:38.600" v="835" actId="1076"/>
        <pc:sldMkLst>
          <pc:docMk/>
          <pc:sldMk cId="4109782756" sldId="272"/>
        </pc:sldMkLst>
        <pc:spChg chg="mod ord">
          <ac:chgData name="Ines Kolloch (elev)" userId="S::ines.kolloch@elevmail.stockholm.se::ddb920c3-8f42-4b02-95b8-40a90ce92ac3" providerId="AD" clId="Web-{77D26564-2F86-2768-E3B8-1130B4996D14}" dt="2019-10-22T11:30:26.568" v="830" actId="20577"/>
          <ac:spMkLst>
            <pc:docMk/>
            <pc:sldMk cId="4109782756" sldId="272"/>
            <ac:spMk id="2" creationId="{91D01243-DC0D-45B3-8D37-4BFC29A5EC96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1:30:31.131" v="833" actId="1076"/>
          <ac:spMkLst>
            <pc:docMk/>
            <pc:sldMk cId="4109782756" sldId="272"/>
            <ac:spMk id="4" creationId="{268FF42B-A143-4EB1-A64F-A9EF1740D9D7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1:24:20.521" v="774" actId="20577"/>
          <ac:spMkLst>
            <pc:docMk/>
            <pc:sldMk cId="4109782756" sldId="272"/>
            <ac:spMk id="9" creationId="{D9D9A860-63E2-4CFA-BFE2-9B2B2ED0A517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1:23:50.318" v="726" actId="1076"/>
          <ac:spMkLst>
            <pc:docMk/>
            <pc:sldMk cId="4109782756" sldId="272"/>
            <ac:spMk id="10" creationId="{3B0B1A71-6298-4B6C-AED4-B17F33AF0B35}"/>
          </ac:spMkLst>
        </pc:spChg>
        <pc:spChg chg="mod">
          <ac:chgData name="Ines Kolloch (elev)" userId="S::ines.kolloch@elevmail.stockholm.se::ddb920c3-8f42-4b02-95b8-40a90ce92ac3" providerId="AD" clId="Web-{77D26564-2F86-2768-E3B8-1130B4996D14}" dt="2019-10-22T11:30:38.600" v="835" actId="1076"/>
          <ac:spMkLst>
            <pc:docMk/>
            <pc:sldMk cId="4109782756" sldId="272"/>
            <ac:spMk id="13" creationId="{0FFE403D-E5F8-4E38-AF1C-F3D20DEB4F8E}"/>
          </ac:spMkLst>
        </pc:spChg>
        <pc:picChg chg="mod">
          <ac:chgData name="Ines Kolloch (elev)" userId="S::ines.kolloch@elevmail.stockholm.se::ddb920c3-8f42-4b02-95b8-40a90ce92ac3" providerId="AD" clId="Web-{77D26564-2F86-2768-E3B8-1130B4996D14}" dt="2019-10-22T11:30:34.490" v="834" actId="1076"/>
          <ac:picMkLst>
            <pc:docMk/>
            <pc:sldMk cId="4109782756" sldId="272"/>
            <ac:picMk id="3" creationId="{93D06434-2FD9-4AF7-85F6-EA5CEEE42B18}"/>
          </ac:picMkLst>
        </pc:picChg>
        <pc:picChg chg="mod">
          <ac:chgData name="Ines Kolloch (elev)" userId="S::ines.kolloch@elevmail.stockholm.se::ddb920c3-8f42-4b02-95b8-40a90ce92ac3" providerId="AD" clId="Web-{77D26564-2F86-2768-E3B8-1130B4996D14}" dt="2019-10-22T11:29:57.006" v="822" actId="14100"/>
          <ac:picMkLst>
            <pc:docMk/>
            <pc:sldMk cId="4109782756" sldId="272"/>
            <ac:picMk id="5" creationId="{3571D4CD-F1EF-4F3F-ACD6-BC535215967E}"/>
          </ac:picMkLst>
        </pc:picChg>
        <pc:picChg chg="mod">
          <ac:chgData name="Ines Kolloch (elev)" userId="S::ines.kolloch@elevmail.stockholm.se::ddb920c3-8f42-4b02-95b8-40a90ce92ac3" providerId="AD" clId="Web-{77D26564-2F86-2768-E3B8-1130B4996D14}" dt="2019-10-22T11:30:10.865" v="825" actId="14100"/>
          <ac:picMkLst>
            <pc:docMk/>
            <pc:sldMk cId="4109782756" sldId="272"/>
            <ac:picMk id="6" creationId="{69F32076-BF50-4B61-A489-AD2600563504}"/>
          </ac:picMkLst>
        </pc:picChg>
        <pc:picChg chg="mod">
          <ac:chgData name="Ines Kolloch (elev)" userId="S::ines.kolloch@elevmail.stockholm.se::ddb920c3-8f42-4b02-95b8-40a90ce92ac3" providerId="AD" clId="Web-{77D26564-2F86-2768-E3B8-1130B4996D14}" dt="2019-10-22T11:27:51.350" v="793" actId="1076"/>
          <ac:picMkLst>
            <pc:docMk/>
            <pc:sldMk cId="4109782756" sldId="272"/>
            <ac:picMk id="11" creationId="{21C544DC-F372-4D96-AC67-30C89A85A414}"/>
          </ac:picMkLst>
        </pc:picChg>
      </pc:sldChg>
      <pc:sldChg chg="new del">
        <pc:chgData name="Ines Kolloch (elev)" userId="S::ines.kolloch@elevmail.stockholm.se::ddb920c3-8f42-4b02-95b8-40a90ce92ac3" providerId="AD" clId="Web-{77D26564-2F86-2768-E3B8-1130B4996D14}" dt="2019-10-22T10:38:16.076" v="18"/>
        <pc:sldMkLst>
          <pc:docMk/>
          <pc:sldMk cId="3669544439" sldId="273"/>
        </pc:sldMkLst>
      </pc:sldChg>
      <pc:sldChg chg="add del">
        <pc:chgData name="Ines Kolloch (elev)" userId="S::ines.kolloch@elevmail.stockholm.se::ddb920c3-8f42-4b02-95b8-40a90ce92ac3" providerId="AD" clId="Web-{77D26564-2F86-2768-E3B8-1130B4996D14}" dt="2019-10-22T10:58:55.721" v="355"/>
        <pc:sldMkLst>
          <pc:docMk/>
          <pc:sldMk cId="3500345959" sldId="274"/>
        </pc:sldMkLst>
      </pc:sldChg>
      <pc:sldChg chg="add del">
        <pc:chgData name="Ines Kolloch (elev)" userId="S::ines.kolloch@elevmail.stockholm.se::ddb920c3-8f42-4b02-95b8-40a90ce92ac3" providerId="AD" clId="Web-{77D26564-2F86-2768-E3B8-1130B4996D14}" dt="2019-10-22T10:58:47.713" v="354"/>
        <pc:sldMkLst>
          <pc:docMk/>
          <pc:sldMk cId="980140778" sldId="275"/>
        </pc:sldMkLst>
      </pc:sldChg>
      <pc:sldChg chg="mod modClrScheme chgLayout">
        <pc:chgData name="Ines Kolloch (elev)" userId="S::ines.kolloch@elevmail.stockholm.se::ddb920c3-8f42-4b02-95b8-40a90ce92ac3" providerId="AD" clId="Web-{77D26564-2F86-2768-E3B8-1130B4996D14}" dt="2019-10-22T11:24:44.178" v="783"/>
        <pc:sldMkLst>
          <pc:docMk/>
          <pc:sldMk cId="3210652743" sldId="276"/>
        </pc:sldMkLst>
      </pc:sldChg>
      <pc:sldChg chg="addSp modSp mod modClrScheme chgLayout">
        <pc:chgData name="Ines Kolloch (elev)" userId="S::ines.kolloch@elevmail.stockholm.se::ddb920c3-8f42-4b02-95b8-40a90ce92ac3" providerId="AD" clId="Web-{77D26564-2F86-2768-E3B8-1130B4996D14}" dt="2019-10-22T11:36:36.678" v="938" actId="1076"/>
        <pc:sldMkLst>
          <pc:docMk/>
          <pc:sldMk cId="1878046449" sldId="277"/>
        </pc:sldMkLst>
        <pc:spChg chg="add mod">
          <ac:chgData name="Ines Kolloch (elev)" userId="S::ines.kolloch@elevmail.stockholm.se::ddb920c3-8f42-4b02-95b8-40a90ce92ac3" providerId="AD" clId="Web-{77D26564-2F86-2768-E3B8-1130B4996D14}" dt="2019-10-22T11:34:56.365" v="856" actId="1076"/>
          <ac:spMkLst>
            <pc:docMk/>
            <pc:sldMk cId="1878046449" sldId="277"/>
            <ac:spMk id="5" creationId="{FBB64C7E-EF6D-43B0-9F8D-6878AA11B327}"/>
          </ac:spMkLst>
        </pc:spChg>
        <pc:spChg chg="add mod">
          <ac:chgData name="Ines Kolloch (elev)" userId="S::ines.kolloch@elevmail.stockholm.se::ddb920c3-8f42-4b02-95b8-40a90ce92ac3" providerId="AD" clId="Web-{77D26564-2F86-2768-E3B8-1130B4996D14}" dt="2019-10-22T11:36:36.678" v="938" actId="1076"/>
          <ac:spMkLst>
            <pc:docMk/>
            <pc:sldMk cId="1878046449" sldId="277"/>
            <ac:spMk id="6" creationId="{3F58004F-AAF3-4B9D-BD88-CE3EB62A45AE}"/>
          </ac:spMkLst>
        </pc:spChg>
      </pc:sldChg>
      <pc:sldMasterChg chg="add addSldLayout">
        <pc:chgData name="Ines Kolloch (elev)" userId="S::ines.kolloch@elevmail.stockholm.se::ddb920c3-8f42-4b02-95b8-40a90ce92ac3" providerId="AD" clId="Web-{77D26564-2F86-2768-E3B8-1130B4996D14}" dt="2019-10-22T10:35:41.091" v="1"/>
        <pc:sldMasterMkLst>
          <pc:docMk/>
          <pc:sldMasterMk cId="2576788354" sldId="2147483672"/>
        </pc:sldMasterMkLst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2880842607" sldId="2147483673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3783248072" sldId="2147483674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3415818009" sldId="2147483675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4047017715" sldId="2147483676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3093855267" sldId="2147483677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1572519408" sldId="2147483678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3020028157" sldId="2147483679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1958848886" sldId="2147483680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4164975643" sldId="2147483681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3455281034" sldId="2147483682"/>
          </pc:sldLayoutMkLst>
        </pc:sldLayoutChg>
        <pc:sldLayoutChg chg="add">
          <pc:chgData name="Ines Kolloch (elev)" userId="S::ines.kolloch@elevmail.stockholm.se::ddb920c3-8f42-4b02-95b8-40a90ce92ac3" providerId="AD" clId="Web-{77D26564-2F86-2768-E3B8-1130B4996D14}" dt="2019-10-22T10:35:41.091" v="1"/>
          <pc:sldLayoutMkLst>
            <pc:docMk/>
            <pc:sldMasterMk cId="2576788354" sldId="2147483672"/>
            <pc:sldLayoutMk cId="2275155021" sldId="2147483683"/>
          </pc:sldLayoutMkLst>
        </pc:sldLayoutChg>
      </pc:sldMasterChg>
      <pc:sldMasterChg chg="del delSldLayout">
        <pc:chgData name="Ines Kolloch (elev)" userId="S::ines.kolloch@elevmail.stockholm.se::ddb920c3-8f42-4b02-95b8-40a90ce92ac3" providerId="AD" clId="Web-{77D26564-2F86-2768-E3B8-1130B4996D14}" dt="2019-10-22T11:24:34.412" v="781"/>
        <pc:sldMasterMkLst>
          <pc:docMk/>
          <pc:sldMasterMk cId="3425988494" sldId="2147483696"/>
        </pc:sldMasterMkLst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1944673733" sldId="2147483697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2112972443" sldId="2147483698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981816806" sldId="2147483699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222955155" sldId="2147483700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987884485" sldId="2147483701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3288709944" sldId="2147483702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1969624927" sldId="2147483703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3332933713" sldId="2147483704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1632725799" sldId="2147483705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3357321452" sldId="2147483706"/>
          </pc:sldLayoutMkLst>
        </pc:sldLayoutChg>
        <pc:sldLayoutChg chg="del">
          <pc:chgData name="Ines Kolloch (elev)" userId="S::ines.kolloch@elevmail.stockholm.se::ddb920c3-8f42-4b02-95b8-40a90ce92ac3" providerId="AD" clId="Web-{77D26564-2F86-2768-E3B8-1130B4996D14}" dt="2019-10-22T11:24:34.412" v="781"/>
          <pc:sldLayoutMkLst>
            <pc:docMk/>
            <pc:sldMasterMk cId="3425988494" sldId="2147483696"/>
            <pc:sldLayoutMk cId="2571814578" sldId="2147483707"/>
          </pc:sldLayoutMkLst>
        </pc:sldLayoutChg>
      </pc:sldMasterChg>
      <pc:sldMasterChg chg="add del addSldLayout delSldLayout modSldLayout">
        <pc:chgData name="Ines Kolloch (elev)" userId="S::ines.kolloch@elevmail.stockholm.se::ddb920c3-8f42-4b02-95b8-40a90ce92ac3" providerId="AD" clId="Web-{77D26564-2F86-2768-E3B8-1130B4996D14}" dt="2019-10-22T11:24:37.271" v="782"/>
        <pc:sldMasterMkLst>
          <pc:docMk/>
          <pc:sldMasterMk cId="259075855" sldId="2147483708"/>
        </pc:sldMasterMkLst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2665648291" sldId="2147483709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1064514813" sldId="2147483710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1201963572" sldId="2147483711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3333430106" sldId="2147483712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3688158688" sldId="2147483713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3431939377" sldId="2147483714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1802049418" sldId="2147483715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1682690148" sldId="2147483716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3626171224" sldId="2147483717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2624581027" sldId="2147483718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37.271" v="782"/>
          <pc:sldLayoutMkLst>
            <pc:docMk/>
            <pc:sldMasterMk cId="259075855" sldId="2147483708"/>
            <pc:sldLayoutMk cId="2937148464" sldId="2147483719"/>
          </pc:sldLayoutMkLst>
        </pc:sldLayoutChg>
      </pc:sldMasterChg>
      <pc:sldMasterChg chg="add del addSldLayout delSldLayout modSldLayout">
        <pc:chgData name="Ines Kolloch (elev)" userId="S::ines.kolloch@elevmail.stockholm.se::ddb920c3-8f42-4b02-95b8-40a90ce92ac3" providerId="AD" clId="Web-{77D26564-2F86-2768-E3B8-1130B4996D14}" dt="2019-10-22T11:24:44.178" v="783"/>
        <pc:sldMasterMkLst>
          <pc:docMk/>
          <pc:sldMasterMk cId="2386205554" sldId="2147483720"/>
        </pc:sldMasterMkLst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3067660588" sldId="2147483721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2867259957" sldId="2147483722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2154551055" sldId="2147483723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1994382991" sldId="2147483724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2300514429" sldId="2147483725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1517532566" sldId="2147483726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3903477651" sldId="2147483727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3941910312" sldId="2147483728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2895076009" sldId="2147483729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1721536459" sldId="2147483730"/>
          </pc:sldLayoutMkLst>
        </pc:sldLayoutChg>
        <pc:sldLayoutChg chg="add del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2386205554" sldId="2147483720"/>
            <pc:sldLayoutMk cId="2922018286" sldId="2147483731"/>
          </pc:sldLayoutMkLst>
        </pc:sldLayoutChg>
      </pc:sldMasterChg>
      <pc:sldMasterChg chg="add addSldLayout modSldLayout">
        <pc:chgData name="Ines Kolloch (elev)" userId="S::ines.kolloch@elevmail.stockholm.se::ddb920c3-8f42-4b02-95b8-40a90ce92ac3" providerId="AD" clId="Web-{77D26564-2F86-2768-E3B8-1130B4996D14}" dt="2019-10-22T11:24:44.178" v="783"/>
        <pc:sldMasterMkLst>
          <pc:docMk/>
          <pc:sldMasterMk cId="193365092" sldId="2147483732"/>
        </pc:sldMasterMkLst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130311150" sldId="2147483733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1871721989" sldId="2147483734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676724960" sldId="2147483735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881308057" sldId="2147483736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974967976" sldId="2147483737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932838802" sldId="2147483738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103519954" sldId="2147483739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3830683795" sldId="2147483740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384020260" sldId="2147483741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2833633650" sldId="2147483742"/>
          </pc:sldLayoutMkLst>
        </pc:sldLayoutChg>
        <pc:sldLayoutChg chg="add mod replId">
          <pc:chgData name="Ines Kolloch (elev)" userId="S::ines.kolloch@elevmail.stockholm.se::ddb920c3-8f42-4b02-95b8-40a90ce92ac3" providerId="AD" clId="Web-{77D26564-2F86-2768-E3B8-1130B4996D14}" dt="2019-10-22T11:24:44.178" v="783"/>
          <pc:sldLayoutMkLst>
            <pc:docMk/>
            <pc:sldMasterMk cId="193365092" sldId="2147483732"/>
            <pc:sldLayoutMk cId="867100259" sldId="2147483743"/>
          </pc:sldLayoutMkLst>
        </pc:sldLayoutChg>
      </pc:sldMasterChg>
    </pc:docChg>
  </pc:docChgLst>
  <pc:docChgLst>
    <pc:chgData name="Elsa Rane (elev)" userId="19703ff5-118e-4289-9a47-1b8bbd44a4fc" providerId="ADAL" clId="{7287E355-E1E7-0747-BEC1-45E342041F86}"/>
    <pc:docChg chg="modSld">
      <pc:chgData name="Elsa Rane (elev)" userId="19703ff5-118e-4289-9a47-1b8bbd44a4fc" providerId="ADAL" clId="{7287E355-E1E7-0747-BEC1-45E342041F86}" dt="2019-10-16T09:25:39.939" v="236" actId="20577"/>
      <pc:docMkLst>
        <pc:docMk/>
      </pc:docMkLst>
      <pc:sldChg chg="addSp delSp modSp">
        <pc:chgData name="Elsa Rane (elev)" userId="19703ff5-118e-4289-9a47-1b8bbd44a4fc" providerId="ADAL" clId="{7287E355-E1E7-0747-BEC1-45E342041F86}" dt="2019-10-16T09:25:39.939" v="236" actId="20577"/>
        <pc:sldMkLst>
          <pc:docMk/>
          <pc:sldMk cId="3742721348" sldId="264"/>
        </pc:sldMkLst>
        <pc:spChg chg="mod">
          <ac:chgData name="Elsa Rane (elev)" userId="19703ff5-118e-4289-9a47-1b8bbd44a4fc" providerId="ADAL" clId="{7287E355-E1E7-0747-BEC1-45E342041F86}" dt="2019-10-16T09:22:52.758" v="227" actId="207"/>
          <ac:spMkLst>
            <pc:docMk/>
            <pc:sldMk cId="3742721348" sldId="264"/>
            <ac:spMk id="2" creationId="{BBCC39A5-C15C-409C-8F7E-4377C68D282F}"/>
          </ac:spMkLst>
        </pc:spChg>
        <pc:spChg chg="add del mod">
          <ac:chgData name="Elsa Rane (elev)" userId="19703ff5-118e-4289-9a47-1b8bbd44a4fc" providerId="ADAL" clId="{7287E355-E1E7-0747-BEC1-45E342041F86}" dt="2019-10-16T09:24:17.734" v="230"/>
          <ac:spMkLst>
            <pc:docMk/>
            <pc:sldMk cId="3742721348" sldId="264"/>
            <ac:spMk id="3" creationId="{52576575-78CF-5E4B-9B58-AB2C82FE9B6C}"/>
          </ac:spMkLst>
        </pc:spChg>
        <pc:spChg chg="add mod">
          <ac:chgData name="Elsa Rane (elev)" userId="19703ff5-118e-4289-9a47-1b8bbd44a4fc" providerId="ADAL" clId="{7287E355-E1E7-0747-BEC1-45E342041F86}" dt="2019-10-16T09:25:39.939" v="236" actId="20577"/>
          <ac:spMkLst>
            <pc:docMk/>
            <pc:sldMk cId="3742721348" sldId="264"/>
            <ac:spMk id="4" creationId="{D021722C-2973-9443-8363-92A1CBEE8579}"/>
          </ac:spMkLst>
        </pc:spChg>
      </pc:sldChg>
      <pc:sldChg chg="addSp delSp modSp">
        <pc:chgData name="Elsa Rane (elev)" userId="19703ff5-118e-4289-9a47-1b8bbd44a4fc" providerId="ADAL" clId="{7287E355-E1E7-0747-BEC1-45E342041F86}" dt="2019-10-16T09:14:49.792" v="2"/>
        <pc:sldMkLst>
          <pc:docMk/>
          <pc:sldMk cId="718882885" sldId="265"/>
        </pc:sldMkLst>
        <pc:spChg chg="add del mod">
          <ac:chgData name="Elsa Rane (elev)" userId="19703ff5-118e-4289-9a47-1b8bbd44a4fc" providerId="ADAL" clId="{7287E355-E1E7-0747-BEC1-45E342041F86}" dt="2019-10-16T09:14:49.792" v="2"/>
          <ac:spMkLst>
            <pc:docMk/>
            <pc:sldMk cId="718882885" sldId="265"/>
            <ac:spMk id="2" creationId="{43C321F0-A439-DD43-AE0A-3EED81B7EAE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0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2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0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3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2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alsciencecollective.org/jacob-lawrence-great-migratio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genealogi.se/index.php?title=Valloner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sv.wikipedia.org/wiki/Valloner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rotter.se/index.php/Invandringen_till_Sverige_(1000_-_1900)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rotter.se/index.php?title=Nederl%C3%A4nderna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Swedish_Empire_Map.svg" TargetMode="Externa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oji_u1f44b.sv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6CF79C-3148-4BB3-9EB5-BBF5D5EE1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Migration </a:t>
            </a:r>
            <a:r>
              <a:rPr lang="sv-SE" dirty="0" err="1"/>
              <a:t>History</a:t>
            </a:r>
            <a:r>
              <a:rPr lang="sv-SE" dirty="0"/>
              <a:t> - Sweden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C4219FA-1F31-4811-8ED6-043BBC100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46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ECBB5-0796-4984-81F9-031C219C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What was the hanseatic league?</a:t>
            </a:r>
            <a:endParaRPr lang="en-US" sz="3200"/>
          </a:p>
        </p:txBody>
      </p:sp>
      <p:pic>
        <p:nvPicPr>
          <p:cNvPr id="4" name="Bildobjekt 4" descr="En bild som visar person, personer, man, grupp&#10;&#10;Beskrivning genererad med mycket hög exakthet">
            <a:extLst>
              <a:ext uri="{FF2B5EF4-FFF2-40B4-BE49-F238E27FC236}">
                <a16:creationId xmlns:a16="http://schemas.microsoft.com/office/drawing/2014/main" id="{33A5DC08-0A5C-4E02-9BCF-C321C7C7F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>
            <a:off x="707739" y="2717975"/>
            <a:ext cx="4765597" cy="3240120"/>
          </a:xfrm>
          <a:custGeom>
            <a:avLst/>
            <a:gdLst>
              <a:gd name="connsiteX0" fmla="*/ 0 w 3416888"/>
              <a:gd name="connsiteY0" fmla="*/ 0 h 3240120"/>
              <a:gd name="connsiteX1" fmla="*/ 3416888 w 3416888"/>
              <a:gd name="connsiteY1" fmla="*/ 0 h 3240120"/>
              <a:gd name="connsiteX2" fmla="*/ 3416888 w 3416888"/>
              <a:gd name="connsiteY2" fmla="*/ 3119948 h 3240120"/>
              <a:gd name="connsiteX3" fmla="*/ 3296716 w 3416888"/>
              <a:gd name="connsiteY3" fmla="*/ 3240120 h 3240120"/>
              <a:gd name="connsiteX4" fmla="*/ 120172 w 3416888"/>
              <a:gd name="connsiteY4" fmla="*/ 3240120 h 3240120"/>
              <a:gd name="connsiteX5" fmla="*/ 0 w 3416888"/>
              <a:gd name="connsiteY5" fmla="*/ 3119948 h 324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Bildobjekt 5" descr="En bild som visar bord, inomhus, tallrik, mat&#10;&#10;Beskrivning genererad med mycket hög exakthet">
            <a:extLst>
              <a:ext uri="{FF2B5EF4-FFF2-40B4-BE49-F238E27FC236}">
                <a16:creationId xmlns:a16="http://schemas.microsoft.com/office/drawing/2014/main" id="{9CF59B2C-EBEA-4E21-A476-C5154EF73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15" b="38643"/>
          <a:stretch/>
        </p:blipFill>
        <p:spPr>
          <a:xfrm>
            <a:off x="707739" y="609600"/>
            <a:ext cx="4765597" cy="2057399"/>
          </a:xfrm>
          <a:custGeom>
            <a:avLst/>
            <a:gdLst>
              <a:gd name="connsiteX0" fmla="*/ 120172 w 3416888"/>
              <a:gd name="connsiteY0" fmla="*/ 0 h 2057399"/>
              <a:gd name="connsiteX1" fmla="*/ 3296716 w 3416888"/>
              <a:gd name="connsiteY1" fmla="*/ 0 h 2057399"/>
              <a:gd name="connsiteX2" fmla="*/ 3416888 w 3416888"/>
              <a:gd name="connsiteY2" fmla="*/ 120172 h 2057399"/>
              <a:gd name="connsiteX3" fmla="*/ 3416888 w 3416888"/>
              <a:gd name="connsiteY3" fmla="*/ 2057399 h 2057399"/>
              <a:gd name="connsiteX4" fmla="*/ 0 w 3416888"/>
              <a:gd name="connsiteY4" fmla="*/ 2057399 h 2057399"/>
              <a:gd name="connsiteX5" fmla="*/ 0 w 3416888"/>
              <a:gd name="connsiteY5" fmla="*/ 120172 h 2057399"/>
              <a:gd name="connsiteX6" fmla="*/ 120172 w 3416888"/>
              <a:gd name="connsiteY6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08E55C-FC24-4F31-A81A-27E37F9F7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74425"/>
            <a:ext cx="5435760" cy="3288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Commercial</a:t>
            </a:r>
          </a:p>
          <a:p>
            <a:pPr marL="0" indent="0">
              <a:buNone/>
            </a:pPr>
            <a:r>
              <a:rPr lang="sv-SE" sz="20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Defensive</a:t>
            </a:r>
          </a:p>
          <a:p>
            <a:pPr marL="0" indent="0">
              <a:buNone/>
            </a:pPr>
            <a:r>
              <a:rPr lang="sv-SE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11oos</a:t>
            </a:r>
          </a:p>
        </p:txBody>
      </p:sp>
    </p:spTree>
    <p:extLst>
      <p:ext uri="{BB962C8B-B14F-4D97-AF65-F5344CB8AC3E}">
        <p14:creationId xmlns:p14="http://schemas.microsoft.com/office/powerpoint/2010/main" val="276583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6EBD3D-D4BD-43B8-98C8-F8E339665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US" sz="4800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did the hanseatic league do/cause?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546C85B-C2D2-43F0-A513-41A1455E0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endParaRPr lang="sv-SE" sz="2100"/>
          </a:p>
          <a:p>
            <a:endParaRPr lang="sv-SE" sz="2100"/>
          </a:p>
        </p:txBody>
      </p:sp>
      <p:pic>
        <p:nvPicPr>
          <p:cNvPr id="4" name="Bildobjekt 4" descr="En bild som visar tecken, bord, mat, rum&#10;&#10;Beskrivning genererad med mycket hög exakthet">
            <a:extLst>
              <a:ext uri="{FF2B5EF4-FFF2-40B4-BE49-F238E27FC236}">
                <a16:creationId xmlns:a16="http://schemas.microsoft.com/office/drawing/2014/main" id="{58827D2F-D965-49B1-B4C6-04C0C94C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" r="2083" b="1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5708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A804D4-792A-4148-B2A2-A4A658A8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26" y="422695"/>
            <a:ext cx="9561560" cy="2020018"/>
          </a:xfrm>
        </p:spPr>
        <p:txBody>
          <a:bodyPr>
            <a:normAutofit/>
          </a:bodyPr>
          <a:lstStyle/>
          <a:p>
            <a:r>
              <a:rPr lang="sv-SE" sz="4000" b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ARCHITECTURE</a:t>
            </a:r>
            <a:br>
              <a:rPr lang="sv-SE" sz="320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sv-SE" sz="320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A05A5C-4018-4F76-AB92-D370F5A0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870" y="609600"/>
            <a:ext cx="3903181" cy="57258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haroni"/>
              <a:cs typeface="Aharoni"/>
            </a:endParaRPr>
          </a:p>
          <a:p>
            <a:endParaRPr lang="sv-SE" sz="20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Aharoni"/>
              <a:cs typeface="Aharoni"/>
            </a:endParaRPr>
          </a:p>
        </p:txBody>
      </p:sp>
      <p:pic>
        <p:nvPicPr>
          <p:cNvPr id="6" name="Bildobjekt 6" descr="En bild som visar vatten, utomhus, framsida, lång&#10;&#10;Beskrivning genererad med mycket hög exakthet">
            <a:extLst>
              <a:ext uri="{FF2B5EF4-FFF2-40B4-BE49-F238E27FC236}">
                <a16:creationId xmlns:a16="http://schemas.microsoft.com/office/drawing/2014/main" id="{107C1891-AF5A-4AA3-A843-B5EF70048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85" r="21595"/>
          <a:stretch/>
        </p:blipFill>
        <p:spPr>
          <a:xfrm>
            <a:off x="785688" y="1818736"/>
            <a:ext cx="4169031" cy="374181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Bildobjekt 4" descr="En bild som visar byggnad, utomhus, gata, stad&#10;&#10;Beskrivning genererad med mycket hög exakthet">
            <a:extLst>
              <a:ext uri="{FF2B5EF4-FFF2-40B4-BE49-F238E27FC236}">
                <a16:creationId xmlns:a16="http://schemas.microsoft.com/office/drawing/2014/main" id="{728DD01F-AAAC-4113-AC8D-5D8DF5B7E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8" r="12098" b="1"/>
          <a:stretch/>
        </p:blipFill>
        <p:spPr>
          <a:xfrm>
            <a:off x="6793925" y="1818734"/>
            <a:ext cx="4213876" cy="372743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1E9A0A0-E8E7-41FF-A2D5-3EDE585E1C32}"/>
              </a:ext>
            </a:extLst>
          </p:cNvPr>
          <p:cNvSpPr txBox="1"/>
          <p:nvPr/>
        </p:nvSpPr>
        <p:spPr>
          <a:xfrm>
            <a:off x="540589" y="5615796"/>
            <a:ext cx="75452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/>
              <a:t>Lübeck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7897734-8968-44B2-862A-6939D9C0CD90}"/>
              </a:ext>
            </a:extLst>
          </p:cNvPr>
          <p:cNvSpPr txBox="1"/>
          <p:nvPr/>
        </p:nvSpPr>
        <p:spPr>
          <a:xfrm>
            <a:off x="6793841" y="56148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/>
              <a:t>Stockholm </a:t>
            </a:r>
          </a:p>
        </p:txBody>
      </p:sp>
    </p:spTree>
    <p:extLst>
      <p:ext uri="{BB962C8B-B14F-4D97-AF65-F5344CB8AC3E}">
        <p14:creationId xmlns:p14="http://schemas.microsoft.com/office/powerpoint/2010/main" val="141023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åg, födelsedag, skola, kvinna&#10;&#10;Automatiskt genererad beskrivning">
            <a:extLst>
              <a:ext uri="{FF2B5EF4-FFF2-40B4-BE49-F238E27FC236}">
                <a16:creationId xmlns:a16="http://schemas.microsoft.com/office/drawing/2014/main" id="{5076964F-25BD-470C-8BE1-EFC602DB7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856" r="-1" b="4934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EEA8047-5A6C-43FF-95B1-178EA695A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sv-SE" sz="4800" dirty="0">
                <a:solidFill>
                  <a:schemeClr val="tx1"/>
                </a:solidFill>
              </a:rPr>
              <a:t>MIGRATION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9145604-AFC4-4E15-82E0-86D0C1F9A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r>
              <a:rPr lang="sv-SE" dirty="0" err="1">
                <a:latin typeface="Arial Rounded MT Bold" panose="020F0704030504030204" pitchFamily="34" charset="0"/>
              </a:rPr>
              <a:t>Walloons</a:t>
            </a:r>
            <a:r>
              <a:rPr lang="sv-SE" dirty="0">
                <a:latin typeface="Arial Rounded MT Bold" panose="020F0704030504030204" pitchFamily="34" charset="0"/>
              </a:rPr>
              <a:t>, Scots, Dutch and </a:t>
            </a:r>
            <a:r>
              <a:rPr lang="sv-SE" dirty="0" err="1">
                <a:latin typeface="Arial Rounded MT Bold" panose="020F0704030504030204" pitchFamily="34" charset="0"/>
              </a:rPr>
              <a:t>jewish</a:t>
            </a:r>
            <a:r>
              <a:rPr lang="sv-SE" dirty="0">
                <a:latin typeface="Arial Rounded MT Bold" panose="020F0704030504030204" pitchFamily="34" charset="0"/>
              </a:rPr>
              <a:t> immigration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25BDACE-0421-4527-9A9A-7A0557610925}"/>
              </a:ext>
            </a:extLst>
          </p:cNvPr>
          <p:cNvSpPr txBox="1"/>
          <p:nvPr/>
        </p:nvSpPr>
        <p:spPr>
          <a:xfrm>
            <a:off x="9349250" y="6657945"/>
            <a:ext cx="284244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3" tooltip="https://www.socialsciencecollective.org/jacob-lawrence-great-migra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sv-S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0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38E5F0-4937-4B06-A734-A65601D5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271" y="3794336"/>
            <a:ext cx="5242259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Walloons</a:t>
            </a:r>
          </a:p>
        </p:txBody>
      </p:sp>
      <p:pic>
        <p:nvPicPr>
          <p:cNvPr id="5" name="Bildobjekt 4" descr="En bild som visar person, inomhus, kvinna, foto&#10;&#10;Automatiskt genererad beskrivning">
            <a:extLst>
              <a:ext uri="{FF2B5EF4-FFF2-40B4-BE49-F238E27FC236}">
                <a16:creationId xmlns:a16="http://schemas.microsoft.com/office/drawing/2014/main" id="{D24AF5A6-AD2F-4592-8BD0-61EB8F5A5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681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1A6E2A5-E69D-4AC6-850C-CB530E721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15" b="-2"/>
          <a:stretch/>
        </p:blipFill>
        <p:spPr>
          <a:xfrm>
            <a:off x="5245007" y="0"/>
            <a:ext cx="4458071" cy="2513993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5FBD429-6425-46A1-81FD-37DA7DA7CCB1}"/>
              </a:ext>
            </a:extLst>
          </p:cNvPr>
          <p:cNvSpPr txBox="1"/>
          <p:nvPr/>
        </p:nvSpPr>
        <p:spPr>
          <a:xfrm>
            <a:off x="9809617" y="6870700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5" tooltip="https://sv.wikipedia.org/wiki/Vall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3941A6F-81AF-4BD8-9AFA-146568A1F115}"/>
              </a:ext>
            </a:extLst>
          </p:cNvPr>
          <p:cNvSpPr txBox="1"/>
          <p:nvPr/>
        </p:nvSpPr>
        <p:spPr>
          <a:xfrm>
            <a:off x="7414534" y="6870700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3" tooltip="http://wiki.genealogi.se/index.php?title=Vallon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27BA70-7C01-46B6-9B89-DDA11A44E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  <a:scene3d>
            <a:camera prst="obliqueTopLeft"/>
            <a:lightRig rig="threePt" dir="t"/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Scots</a:t>
            </a:r>
          </a:p>
        </p:txBody>
      </p:sp>
      <p:pic>
        <p:nvPicPr>
          <p:cNvPr id="5" name="Bildobjekt 4" descr="En bild som visar flaska, mat, sitter, bord&#10;&#10;Automatiskt genererad beskrivning">
            <a:extLst>
              <a:ext uri="{FF2B5EF4-FFF2-40B4-BE49-F238E27FC236}">
                <a16:creationId xmlns:a16="http://schemas.microsoft.com/office/drawing/2014/main" id="{932BD5CC-CB1E-4333-8B3B-91BE9FA95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6079" y="1718958"/>
            <a:ext cx="6553545" cy="338399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D2FDC7B-A171-4DE6-8C63-0D0F42AD1906}"/>
              </a:ext>
            </a:extLst>
          </p:cNvPr>
          <p:cNvSpPr txBox="1"/>
          <p:nvPr/>
        </p:nvSpPr>
        <p:spPr>
          <a:xfrm>
            <a:off x="100642" y="2081285"/>
            <a:ext cx="1716241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sv-SE" sz="900"/>
          </a:p>
        </p:txBody>
      </p:sp>
    </p:spTree>
    <p:extLst>
      <p:ext uri="{BB962C8B-B14F-4D97-AF65-F5344CB8AC3E}">
        <p14:creationId xmlns:p14="http://schemas.microsoft.com/office/powerpoint/2010/main" val="358642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AD4D01-1FD4-4E92-949D-A442EA0A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  <a:scene3d>
            <a:camera prst="obliqueTopRight"/>
            <a:lightRig rig="threePt" dir="t">
              <a:rot lat="0" lon="0" rev="0"/>
            </a:lightRig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Dutch</a:t>
            </a:r>
          </a:p>
        </p:txBody>
      </p:sp>
      <p:pic>
        <p:nvPicPr>
          <p:cNvPr id="8" name="Bildobjekt 7" descr="En bild som visar man, håller, snö, klädsel&#10;&#10;Automatiskt genererad beskrivning">
            <a:extLst>
              <a:ext uri="{FF2B5EF4-FFF2-40B4-BE49-F238E27FC236}">
                <a16:creationId xmlns:a16="http://schemas.microsoft.com/office/drawing/2014/main" id="{18E49B69-B2E7-4CDA-83A0-E4290FF6B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41" r="2" b="2"/>
          <a:stretch/>
        </p:blipFill>
        <p:spPr>
          <a:xfrm>
            <a:off x="1855269" y="2426818"/>
            <a:ext cx="2408512" cy="3997637"/>
          </a:xfrm>
          <a:prstGeom prst="rect">
            <a:avLst/>
          </a:prstGeom>
        </p:spPr>
      </p:pic>
      <p:pic>
        <p:nvPicPr>
          <p:cNvPr id="5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DAD1BE2E-1727-4ED8-865A-B385D9DDA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55" r="6376" b="2"/>
          <a:stretch/>
        </p:blipFill>
        <p:spPr>
          <a:xfrm>
            <a:off x="7968771" y="2426818"/>
            <a:ext cx="2408521" cy="399763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C4045F9-F03A-458F-A172-3A6D92397975}"/>
              </a:ext>
            </a:extLst>
          </p:cNvPr>
          <p:cNvSpPr txBox="1"/>
          <p:nvPr/>
        </p:nvSpPr>
        <p:spPr>
          <a:xfrm>
            <a:off x="7994909" y="6224400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5" tooltip="https://commons.wikimedia.org/wiki/File:Swedish_Empire_Map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0D58FE6-943E-4F1E-A718-4DFEC6E1B7E0}"/>
              </a:ext>
            </a:extLst>
          </p:cNvPr>
          <p:cNvSpPr txBox="1"/>
          <p:nvPr/>
        </p:nvSpPr>
        <p:spPr>
          <a:xfrm>
            <a:off x="1881398" y="6224400"/>
            <a:ext cx="238238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3" tooltip="https://wiki.rotter.se/index.php?title=Nederl%C3%A4nder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FF3F04C-A3AA-4734-872B-89BA2C27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717" y="417266"/>
            <a:ext cx="3767655" cy="249348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B7AB62-35B5-46C0-9315-F6210CFB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86" y="417266"/>
            <a:ext cx="3511063" cy="249348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728D8D5-D558-4901-95C4-57AADA11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284" y="237226"/>
            <a:ext cx="2914650" cy="6383547"/>
          </a:xfrm>
          <a:prstGeom prst="rect">
            <a:avLst/>
          </a:prstGeom>
        </p:spPr>
      </p:pic>
      <p:sp>
        <p:nvSpPr>
          <p:cNvPr id="7" name="Flödesschema: Koppling 6">
            <a:extLst>
              <a:ext uri="{FF2B5EF4-FFF2-40B4-BE49-F238E27FC236}">
                <a16:creationId xmlns:a16="http://schemas.microsoft.com/office/drawing/2014/main" id="{E1281B28-8FA0-44D7-8E6A-3D63C8D05640}"/>
              </a:ext>
            </a:extLst>
          </p:cNvPr>
          <p:cNvSpPr/>
          <p:nvPr/>
        </p:nvSpPr>
        <p:spPr>
          <a:xfrm>
            <a:off x="9350828" y="4446814"/>
            <a:ext cx="103415" cy="10885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6991DB1-49C7-46D2-B890-DA9BC1D89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923" y="5156925"/>
            <a:ext cx="129548" cy="12091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8008C97-06B4-4DF5-9243-EF8F2E732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057" y="4698205"/>
            <a:ext cx="91448" cy="8535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3097A14-C9D3-4074-84C7-AC85928D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065" y="4478805"/>
            <a:ext cx="91448" cy="8535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0E6E0E5-7DC3-4155-832C-C47E55488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61" y="3135562"/>
            <a:ext cx="6764013" cy="330517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3493F1A-5301-4913-BD76-EE789A465789}"/>
              </a:ext>
            </a:extLst>
          </p:cNvPr>
          <p:cNvSpPr txBox="1"/>
          <p:nvPr/>
        </p:nvSpPr>
        <p:spPr>
          <a:xfrm>
            <a:off x="10910609" y="612843"/>
            <a:ext cx="91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latin typeface="Algerian" panose="04020705040A02060702" pitchFamily="82" charset="0"/>
              </a:rPr>
              <a:t>J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E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W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I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S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H</a:t>
            </a:r>
          </a:p>
          <a:p>
            <a:endParaRPr lang="sv-SE" sz="2000" dirty="0">
              <a:latin typeface="Algerian" panose="04020705040A02060702" pitchFamily="82" charset="0"/>
            </a:endParaRPr>
          </a:p>
          <a:p>
            <a:r>
              <a:rPr lang="sv-SE" sz="2000" dirty="0">
                <a:latin typeface="Algerian" panose="04020705040A02060702" pitchFamily="82" charset="0"/>
              </a:rPr>
              <a:t>I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M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M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I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G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R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A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T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I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O</a:t>
            </a:r>
          </a:p>
          <a:p>
            <a:r>
              <a:rPr lang="sv-SE" sz="2000" dirty="0">
                <a:latin typeface="Algerian" panose="04020705040A02060702" pitchFamily="8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7073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E9B569-7583-4CD2-83FF-F362654C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64" y="2206853"/>
            <a:ext cx="4171480" cy="122214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>
                <a:latin typeface="Bahnschrift SemiBold Condensed" panose="020B0502040204020203" pitchFamily="34" charset="0"/>
              </a:rPr>
              <a:t>Thanks for listening</a:t>
            </a:r>
          </a:p>
        </p:txBody>
      </p:sp>
      <p:pic>
        <p:nvPicPr>
          <p:cNvPr id="5" name="Platshållare för innehåll 4" descr="En bild som visar ritning, klocka, tecken&#10;&#10;Automatiskt genererad beskrivning">
            <a:extLst>
              <a:ext uri="{FF2B5EF4-FFF2-40B4-BE49-F238E27FC236}">
                <a16:creationId xmlns:a16="http://schemas.microsoft.com/office/drawing/2014/main" id="{F84AA0CF-91D5-49E1-BE9F-A3ACAEF9A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21804" y="273960"/>
            <a:ext cx="5577509" cy="55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91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91F492A4-FA09-4098-BAEB-7DB2C6F8D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08007" y="3396974"/>
            <a:ext cx="1045524" cy="653936"/>
          </a:xfrm>
          <a:prstGeom prst="rect">
            <a:avLst/>
          </a:prstGeom>
        </p:spPr>
      </p:pic>
      <p:pic>
        <p:nvPicPr>
          <p:cNvPr id="8" name="Bildobjekt 7" descr="En bild som visar matta&#10;&#10;Automatiskt genererad beskrivning">
            <a:extLst>
              <a:ext uri="{FF2B5EF4-FFF2-40B4-BE49-F238E27FC236}">
                <a16:creationId xmlns:a16="http://schemas.microsoft.com/office/drawing/2014/main" id="{6A8989C8-0094-45A8-9922-6957BA9DD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9123" y="2845152"/>
            <a:ext cx="2034739" cy="1484813"/>
          </a:xfrm>
          <a:prstGeom prst="rect">
            <a:avLst/>
          </a:prstGeom>
        </p:spPr>
      </p:pic>
      <p:pic>
        <p:nvPicPr>
          <p:cNvPr id="12" name="Bildobjekt 11" descr="En bild som visar man, bord, håller, tårta&#10;&#10;Automatiskt genererad beskrivning">
            <a:extLst>
              <a:ext uri="{FF2B5EF4-FFF2-40B4-BE49-F238E27FC236}">
                <a16:creationId xmlns:a16="http://schemas.microsoft.com/office/drawing/2014/main" id="{13BE2B8D-76D7-4CE0-A1FD-F8CCB9523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60870" y="3292737"/>
            <a:ext cx="208474" cy="10423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0F13C9E-A4A3-4D65-9C0E-4511E23A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9" y="-110090"/>
            <a:ext cx="9144000" cy="2387600"/>
          </a:xfrm>
        </p:spPr>
        <p:txBody>
          <a:bodyPr/>
          <a:lstStyle/>
          <a:p>
            <a:r>
              <a:rPr lang="sv-SE" dirty="0">
                <a:solidFill>
                  <a:schemeClr val="accent5">
                    <a:lumMod val="75000"/>
                  </a:schemeClr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Swedish</a:t>
            </a:r>
            <a:r>
              <a:rPr lang="sv-SE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sv-SE" dirty="0" err="1">
                <a:solidFill>
                  <a:srgbClr val="FFFF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Colonies</a:t>
            </a:r>
            <a:endParaRPr lang="sv-SE" dirty="0">
              <a:solidFill>
                <a:srgbClr val="FFFF0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177D8F3-3D06-49FD-8242-20BEF7F55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-4240696" y="5732060"/>
            <a:ext cx="1183597" cy="218166"/>
          </a:xfrm>
        </p:spPr>
        <p:txBody>
          <a:bodyPr>
            <a:normAutofit fontScale="47500" lnSpcReduction="20000"/>
          </a:bodyPr>
          <a:lstStyle/>
          <a:p>
            <a:endParaRPr lang="sv-SE" dirty="0"/>
          </a:p>
        </p:txBody>
      </p:sp>
      <p:sp>
        <p:nvSpPr>
          <p:cNvPr id="4" name="Sol 3">
            <a:extLst>
              <a:ext uri="{FF2B5EF4-FFF2-40B4-BE49-F238E27FC236}">
                <a16:creationId xmlns:a16="http://schemas.microsoft.com/office/drawing/2014/main" id="{30885850-89CB-4B6B-8434-797C93B7535C}"/>
              </a:ext>
            </a:extLst>
          </p:cNvPr>
          <p:cNvSpPr/>
          <p:nvPr/>
        </p:nvSpPr>
        <p:spPr>
          <a:xfrm>
            <a:off x="5638800" y="2482574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paraply&#10;&#10;Automatiskt genererad beskrivning">
            <a:extLst>
              <a:ext uri="{FF2B5EF4-FFF2-40B4-BE49-F238E27FC236}">
                <a16:creationId xmlns:a16="http://schemas.microsoft.com/office/drawing/2014/main" id="{DA5F9B79-BFB6-4C03-8FF8-278871A55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15" y="2277510"/>
            <a:ext cx="5299170" cy="29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laterad bild">
            <a:extLst>
              <a:ext uri="{FF2B5EF4-FFF2-40B4-BE49-F238E27FC236}">
                <a16:creationId xmlns:a16="http://schemas.microsoft.com/office/drawing/2014/main" id="{92D37E2D-261E-4BC2-B741-355B38C68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r="-1" b="-1"/>
          <a:stretch/>
        </p:blipFill>
        <p:spPr bwMode="auto">
          <a:xfrm>
            <a:off x="461052" y="644577"/>
            <a:ext cx="3812051" cy="36321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resultat för vikingar">
            <a:extLst>
              <a:ext uri="{FF2B5EF4-FFF2-40B4-BE49-F238E27FC236}">
                <a16:creationId xmlns:a16="http://schemas.microsoft.com/office/drawing/2014/main" id="{6C1326B1-6221-4C2D-BB89-6E3E8774A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2827" b="1"/>
          <a:stretch/>
        </p:blipFill>
        <p:spPr bwMode="auto">
          <a:xfrm>
            <a:off x="4273103" y="642443"/>
            <a:ext cx="3729332" cy="36321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resultat för vikingaskepp">
            <a:extLst>
              <a:ext uri="{FF2B5EF4-FFF2-40B4-BE49-F238E27FC236}">
                <a16:creationId xmlns:a16="http://schemas.microsoft.com/office/drawing/2014/main" id="{4234D4DD-2D64-4910-B184-922EEBC9B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16557"/>
          <a:stretch/>
        </p:blipFill>
        <p:spPr bwMode="auto">
          <a:xfrm>
            <a:off x="8002435" y="644603"/>
            <a:ext cx="3683258" cy="36321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40">
            <a:extLst>
              <a:ext uri="{FF2B5EF4-FFF2-40B4-BE49-F238E27FC236}">
                <a16:creationId xmlns:a16="http://schemas.microsoft.com/office/drawing/2014/main" id="{7CD66E0B-B0AC-4E17-AF81-43DC7FAAB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11B7AB2-03DA-4D93-B08B-35FF3A560479}"/>
              </a:ext>
            </a:extLst>
          </p:cNvPr>
          <p:cNvSpPr txBox="1"/>
          <p:nvPr/>
        </p:nvSpPr>
        <p:spPr>
          <a:xfrm>
            <a:off x="1767829" y="4571998"/>
            <a:ext cx="8664146" cy="938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 Vikings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Between 8th century – 12 century a.d.</a:t>
            </a:r>
          </a:p>
        </p:txBody>
      </p:sp>
    </p:spTree>
    <p:extLst>
      <p:ext uri="{BB962C8B-B14F-4D97-AF65-F5344CB8AC3E}">
        <p14:creationId xmlns:p14="http://schemas.microsoft.com/office/powerpoint/2010/main" val="321065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6CCC0-7847-4D20-BB32-4D82BC84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What is a colony?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8F290C-E871-4013-BF95-3ABF7FB6401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467631" y="1265671"/>
            <a:ext cx="45719" cy="131354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indent="0" algn="ctr">
              <a:buNone/>
            </a:pPr>
            <a:endParaRPr lang="en-US" sz="2000" kern="1200" dirty="0">
              <a:solidFill>
                <a:srgbClr val="FFA14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8AAE6A8D-F998-481C-BB38-728D86DB8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45" y="2509911"/>
            <a:ext cx="903421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89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AEC659-BE06-4031-8B4F-7B4C944D1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91" y="-386236"/>
            <a:ext cx="6586491" cy="1286160"/>
          </a:xfrm>
        </p:spPr>
        <p:txBody>
          <a:bodyPr anchor="b">
            <a:normAutofit/>
          </a:bodyPr>
          <a:lstStyle/>
          <a:p>
            <a:r>
              <a:rPr lang="sv-SE" dirty="0">
                <a:latin typeface="Aharoni" panose="02010803020104030203" pitchFamily="2" charset="-79"/>
                <a:cs typeface="Aharoni" panose="02010803020104030203" pitchFamily="2" charset="-79"/>
              </a:rPr>
              <a:t>New Sweden</a:t>
            </a:r>
          </a:p>
        </p:txBody>
      </p:sp>
      <p:pic>
        <p:nvPicPr>
          <p:cNvPr id="5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9EB8014B-E2EF-4123-A1E7-9DC82BEC7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7894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459A59-8E11-424D-ABE1-2031861C4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805" y="899924"/>
            <a:ext cx="6586489" cy="3785419"/>
          </a:xfrm>
        </p:spPr>
        <p:txBody>
          <a:bodyPr>
            <a:normAutofit/>
          </a:bodyPr>
          <a:lstStyle/>
          <a:p>
            <a:r>
              <a:rPr lang="sv-SE" sz="2000" dirty="0" err="1"/>
              <a:t>Founded</a:t>
            </a:r>
            <a:r>
              <a:rPr lang="sv-SE" sz="2000" dirty="0"/>
              <a:t> 1638-1655</a:t>
            </a:r>
          </a:p>
          <a:p>
            <a:r>
              <a:rPr lang="sv-SE" sz="2000" dirty="0" err="1"/>
              <a:t>Covered</a:t>
            </a:r>
            <a:r>
              <a:rPr lang="sv-SE" sz="2000" dirty="0"/>
              <a:t> </a:t>
            </a:r>
            <a:r>
              <a:rPr lang="sv-SE" sz="2000" dirty="0" err="1"/>
              <a:t>Delawere</a:t>
            </a:r>
            <a:r>
              <a:rPr lang="sv-SE" sz="2000" dirty="0"/>
              <a:t>, new jersey and </a:t>
            </a:r>
            <a:r>
              <a:rPr lang="sv-SE" sz="2000" dirty="0" err="1"/>
              <a:t>Pensylvania</a:t>
            </a:r>
            <a:endParaRPr lang="sv-SE" sz="2000" dirty="0"/>
          </a:p>
          <a:p>
            <a:r>
              <a:rPr lang="sv-SE" sz="2000" dirty="0" err="1"/>
              <a:t>Swedens</a:t>
            </a:r>
            <a:r>
              <a:rPr lang="sv-SE" sz="2000" dirty="0"/>
              <a:t> </a:t>
            </a:r>
            <a:r>
              <a:rPr lang="sv-SE" sz="2000" dirty="0" err="1"/>
              <a:t>first</a:t>
            </a:r>
            <a:r>
              <a:rPr lang="sv-SE" sz="2000" dirty="0"/>
              <a:t> </a:t>
            </a:r>
            <a:r>
              <a:rPr lang="sv-SE" sz="2000" dirty="0" err="1"/>
              <a:t>colony</a:t>
            </a:r>
            <a:endParaRPr lang="sv-SE" sz="2000" dirty="0"/>
          </a:p>
        </p:txBody>
      </p:sp>
      <p:pic>
        <p:nvPicPr>
          <p:cNvPr id="7" name="Bildobjekt 6" descr="En bild som visar båt, utomhus, vatten, transport&#10;&#10;Automatiskt genererad beskrivning">
            <a:extLst>
              <a:ext uri="{FF2B5EF4-FFF2-40B4-BE49-F238E27FC236}">
                <a16:creationId xmlns:a16="http://schemas.microsoft.com/office/drawing/2014/main" id="{216C637C-29FD-49CD-BA0B-1ECBB002F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97656" y="6747738"/>
            <a:ext cx="50280" cy="45719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8B72509-3FBA-4993-9EE1-855E040B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6564827-024C-40AB-AD8D-BFC3B5CA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07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6A041-B799-404D-B3DC-81F9F0BE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sv-SE" dirty="0"/>
              <a:t>Cabo </a:t>
            </a:r>
            <a:r>
              <a:rPr lang="sv-SE" dirty="0" err="1"/>
              <a:t>Corso</a:t>
            </a:r>
            <a:endParaRPr lang="sv-SE" dirty="0"/>
          </a:p>
        </p:txBody>
      </p:sp>
      <p:pic>
        <p:nvPicPr>
          <p:cNvPr id="5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67CA10C3-A927-49DC-923B-577B7FC4A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55C0FC-9F26-45A7-83DE-620B8D3F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sv-SE" sz="2000" dirty="0"/>
              <a:t>Swedish trading </a:t>
            </a:r>
            <a:r>
              <a:rPr lang="sv-SE" sz="2000" dirty="0" err="1"/>
              <a:t>colony</a:t>
            </a:r>
            <a:r>
              <a:rPr lang="sv-SE" sz="2000" dirty="0"/>
              <a:t> 1650</a:t>
            </a:r>
          </a:p>
          <a:p>
            <a:r>
              <a:rPr lang="sv-SE" sz="2000" dirty="0"/>
              <a:t>The Swedish </a:t>
            </a:r>
            <a:r>
              <a:rPr lang="sv-SE" sz="2000" dirty="0" err="1"/>
              <a:t>African</a:t>
            </a:r>
            <a:r>
              <a:rPr lang="sv-SE" sz="2000" dirty="0"/>
              <a:t> Company</a:t>
            </a:r>
          </a:p>
          <a:p>
            <a:r>
              <a:rPr lang="sv-SE" sz="2000" dirty="0"/>
              <a:t>Swedish </a:t>
            </a:r>
            <a:r>
              <a:rPr lang="sv-SE" sz="2000" dirty="0" err="1"/>
              <a:t>ownership</a:t>
            </a:r>
            <a:r>
              <a:rPr lang="sv-SE" sz="2000" dirty="0"/>
              <a:t> for 11 </a:t>
            </a:r>
            <a:r>
              <a:rPr lang="sv-SE" sz="2000" dirty="0" err="1"/>
              <a:t>years</a:t>
            </a:r>
            <a:r>
              <a:rPr lang="sv-SE" sz="2000" dirty="0"/>
              <a:t>, 1650-1658, 1660-1663</a:t>
            </a:r>
          </a:p>
          <a:p>
            <a:endParaRPr lang="sv-SE" sz="2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9DE17C4-7EDA-47EE-99D1-42880BD83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426" y="1436259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0FF42D-B98B-47C3-A169-CA8CF4D5F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839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D464E88-27B0-4103-9D2A-043F94E0A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363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AC80B6-2E08-4D90-965B-CCB077B1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FFFFFF"/>
                </a:solidFill>
              </a:rPr>
              <a:t>Guadeloupe</a:t>
            </a:r>
          </a:p>
        </p:txBody>
      </p:sp>
      <p:pic>
        <p:nvPicPr>
          <p:cNvPr id="5" name="Bildobjekt 4" descr="En bild som visar text, karta&#10;&#10;Automatiskt genererad beskrivning">
            <a:extLst>
              <a:ext uri="{FF2B5EF4-FFF2-40B4-BE49-F238E27FC236}">
                <a16:creationId xmlns:a16="http://schemas.microsoft.com/office/drawing/2014/main" id="{8DD7EAA5-ABD7-4F58-A942-EB06175B8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6" y="478232"/>
            <a:ext cx="3452849" cy="2789902"/>
          </a:xfrm>
          <a:prstGeom prst="rect">
            <a:avLst/>
          </a:prstGeom>
        </p:spPr>
      </p:pic>
      <p:pic>
        <p:nvPicPr>
          <p:cNvPr id="7" name="Bildobjekt 6" descr="En bild som visar vatten, utomhus, natur, båt&#10;&#10;Automatiskt genererad beskrivning">
            <a:extLst>
              <a:ext uri="{FF2B5EF4-FFF2-40B4-BE49-F238E27FC236}">
                <a16:creationId xmlns:a16="http://schemas.microsoft.com/office/drawing/2014/main" id="{2FF129EF-6F7E-40F6-B184-0F3F23D6C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610803"/>
            <a:ext cx="3662730" cy="2747047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314081-C348-4859-B58F-6979974C7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sv-SE" sz="2400" dirty="0">
                <a:solidFill>
                  <a:srgbClr val="FFFFFF"/>
                </a:solidFill>
              </a:rPr>
              <a:t>Guadeloupe </a:t>
            </a:r>
            <a:r>
              <a:rPr lang="sv-SE" sz="2400" dirty="0" err="1">
                <a:solidFill>
                  <a:srgbClr val="FFFFFF"/>
                </a:solidFill>
              </a:rPr>
              <a:t>was</a:t>
            </a:r>
            <a:r>
              <a:rPr lang="sv-SE" sz="2400" dirty="0">
                <a:solidFill>
                  <a:srgbClr val="FFFFFF"/>
                </a:solidFill>
              </a:rPr>
              <a:t> a Swedish </a:t>
            </a:r>
            <a:r>
              <a:rPr lang="sv-SE" sz="2400" dirty="0" err="1">
                <a:solidFill>
                  <a:srgbClr val="FFFFFF"/>
                </a:solidFill>
              </a:rPr>
              <a:t>colony</a:t>
            </a:r>
            <a:r>
              <a:rPr lang="sv-SE" sz="2400" dirty="0">
                <a:solidFill>
                  <a:srgbClr val="FFFFFF"/>
                </a:solidFill>
              </a:rPr>
              <a:t> in </a:t>
            </a:r>
            <a:r>
              <a:rPr lang="sv-SE" sz="2400">
                <a:solidFill>
                  <a:srgbClr val="FFFFFF"/>
                </a:solidFill>
              </a:rPr>
              <a:t>West India </a:t>
            </a:r>
            <a:r>
              <a:rPr lang="sv-SE" sz="2400" dirty="0">
                <a:solidFill>
                  <a:srgbClr val="FFFFFF"/>
                </a:solidFill>
              </a:rPr>
              <a:t>1813-1814</a:t>
            </a:r>
          </a:p>
          <a:p>
            <a:r>
              <a:rPr lang="sv-SE" sz="2400" dirty="0" err="1">
                <a:solidFill>
                  <a:srgbClr val="FFFFFF"/>
                </a:solidFill>
              </a:rPr>
              <a:t>Belonged</a:t>
            </a:r>
            <a:r>
              <a:rPr lang="sv-SE" sz="2400" dirty="0">
                <a:solidFill>
                  <a:srgbClr val="FFFFFF"/>
                </a:solidFill>
              </a:rPr>
              <a:t> to the Swedish </a:t>
            </a:r>
            <a:r>
              <a:rPr lang="sv-SE" sz="2400" dirty="0" err="1">
                <a:solidFill>
                  <a:srgbClr val="FFFFFF"/>
                </a:solidFill>
              </a:rPr>
              <a:t>king</a:t>
            </a:r>
            <a:r>
              <a:rPr lang="sv-SE" sz="2400" dirty="0">
                <a:solidFill>
                  <a:srgbClr val="FFFFFF"/>
                </a:solidFill>
              </a:rPr>
              <a:t> and </a:t>
            </a:r>
            <a:r>
              <a:rPr lang="sv-SE" sz="2400" dirty="0" err="1">
                <a:solidFill>
                  <a:srgbClr val="FFFFFF"/>
                </a:solidFill>
              </a:rPr>
              <a:t>was</a:t>
            </a:r>
            <a:r>
              <a:rPr lang="sv-SE" sz="2400" dirty="0">
                <a:solidFill>
                  <a:srgbClr val="FFFFFF"/>
                </a:solidFill>
              </a:rPr>
              <a:t> a gift from the British</a:t>
            </a:r>
          </a:p>
          <a:p>
            <a:r>
              <a:rPr lang="sv-SE" sz="2400" dirty="0" err="1">
                <a:solidFill>
                  <a:srgbClr val="FFFFFF"/>
                </a:solidFill>
              </a:rPr>
              <a:t>Returned</a:t>
            </a:r>
            <a:r>
              <a:rPr lang="sv-SE" sz="2400" dirty="0">
                <a:solidFill>
                  <a:srgbClr val="FFFFFF"/>
                </a:solidFill>
              </a:rPr>
              <a:t> to </a:t>
            </a:r>
            <a:r>
              <a:rPr lang="sv-SE" sz="2400" dirty="0" err="1">
                <a:solidFill>
                  <a:srgbClr val="FFFFFF"/>
                </a:solidFill>
              </a:rPr>
              <a:t>France</a:t>
            </a:r>
            <a:r>
              <a:rPr lang="sv-SE" sz="2400" dirty="0">
                <a:solidFill>
                  <a:srgbClr val="FFFFFF"/>
                </a:solidFill>
              </a:rPr>
              <a:t>, </a:t>
            </a:r>
            <a:r>
              <a:rPr lang="sv-SE" sz="2400" dirty="0" err="1">
                <a:solidFill>
                  <a:srgbClr val="FFFFFF"/>
                </a:solidFill>
              </a:rPr>
              <a:t>replaced</a:t>
            </a:r>
            <a:r>
              <a:rPr lang="sv-SE" sz="2400" dirty="0">
                <a:solidFill>
                  <a:srgbClr val="FFFFFF"/>
                </a:solidFill>
              </a:rPr>
              <a:t> by 24 million </a:t>
            </a:r>
            <a:r>
              <a:rPr lang="sv-SE" sz="2400" dirty="0" err="1">
                <a:solidFill>
                  <a:srgbClr val="FFFFFF"/>
                </a:solidFill>
              </a:rPr>
              <a:t>gold</a:t>
            </a:r>
            <a:r>
              <a:rPr lang="sv-SE" sz="2400" dirty="0">
                <a:solidFill>
                  <a:srgbClr val="FFFFFF"/>
                </a:solidFill>
              </a:rPr>
              <a:t> francs</a:t>
            </a:r>
          </a:p>
          <a:p>
            <a:endParaRPr lang="sv-SE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37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9" descr="En bild som visar flagga, objekt, utomhus, randig&#10;&#10;Beskrivning genererad med mycket hög exakthet">
            <a:extLst>
              <a:ext uri="{FF2B5EF4-FFF2-40B4-BE49-F238E27FC236}">
                <a16:creationId xmlns:a16="http://schemas.microsoft.com/office/drawing/2014/main" id="{75375998-D3FA-48E5-AFCF-60DE10773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sv-SE" sz="6600" b="1">
                <a:solidFill>
                  <a:srgbClr val="FFFFFF"/>
                </a:solidFill>
                <a:latin typeface="Times New Roman"/>
                <a:cs typeface="Calibri Light"/>
              </a:rPr>
              <a:t>To </a:t>
            </a:r>
            <a:r>
              <a:rPr lang="sv-SE" sz="6600" b="1" err="1">
                <a:solidFill>
                  <a:srgbClr val="FFFFFF"/>
                </a:solidFill>
                <a:latin typeface="Times New Roman"/>
                <a:cs typeface="Calibri Light"/>
              </a:rPr>
              <a:t>America</a:t>
            </a:r>
            <a:endParaRPr lang="sv-SE" sz="6600" b="1" err="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sv-SE" sz="2000">
              <a:solidFill>
                <a:srgbClr val="FFFFFF"/>
              </a:solidFill>
              <a:cs typeface="Calibri"/>
            </a:endParaRPr>
          </a:p>
          <a:p>
            <a:br>
              <a:rPr lang="en-US" sz="2000">
                <a:solidFill>
                  <a:srgbClr val="FFFFFF"/>
                </a:solidFill>
              </a:rPr>
            </a:br>
            <a:endParaRPr lang="en-US" sz="2000">
              <a:solidFill>
                <a:srgbClr val="FFFFFF"/>
              </a:solidFill>
            </a:endParaRPr>
          </a:p>
          <a:p>
            <a:endParaRPr lang="sv-SE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877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7CAAE8-AA27-4F51-BFBC-7C2890E35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0861"/>
            <a:ext cx="10515600" cy="1325563"/>
          </a:xfrm>
        </p:spPr>
        <p:txBody>
          <a:bodyPr/>
          <a:lstStyle/>
          <a:p>
            <a:r>
              <a:rPr lang="sv-SE" err="1">
                <a:latin typeface="Times New Roman"/>
                <a:cs typeface="Calibri Light"/>
              </a:rPr>
              <a:t>Where</a:t>
            </a:r>
            <a:r>
              <a:rPr lang="sv-SE">
                <a:latin typeface="Times New Roman"/>
                <a:cs typeface="Calibri Light"/>
              </a:rPr>
              <a:t> </a:t>
            </a:r>
            <a:r>
              <a:rPr lang="sv-SE" err="1">
                <a:latin typeface="Times New Roman"/>
                <a:cs typeface="Calibri Light"/>
              </a:rPr>
              <a:t>did</a:t>
            </a:r>
            <a:r>
              <a:rPr lang="sv-SE">
                <a:latin typeface="Times New Roman"/>
                <a:cs typeface="Calibri Light"/>
              </a:rPr>
              <a:t> </a:t>
            </a:r>
            <a:br>
              <a:rPr lang="sv-SE">
                <a:latin typeface="Times New Roman"/>
                <a:cs typeface="Calibri Light"/>
              </a:rPr>
            </a:br>
            <a:r>
              <a:rPr lang="sv-SE" err="1">
                <a:latin typeface="Times New Roman"/>
                <a:cs typeface="Calibri Light"/>
              </a:rPr>
              <a:t>they</a:t>
            </a:r>
            <a:r>
              <a:rPr lang="sv-SE">
                <a:latin typeface="Times New Roman"/>
                <a:cs typeface="Calibri Light"/>
              </a:rPr>
              <a:t> go?</a:t>
            </a:r>
          </a:p>
        </p:txBody>
      </p:sp>
      <p:pic>
        <p:nvPicPr>
          <p:cNvPr id="4" name="Bildobjekt 4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82E69CB1-8EEC-410F-8703-8AD5D30B7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90" y="3431772"/>
            <a:ext cx="4855951" cy="3036856"/>
          </a:xfrm>
        </p:spPr>
      </p:pic>
      <p:pic>
        <p:nvPicPr>
          <p:cNvPr id="6" name="Bildobjekt 6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0D659C61-43EF-4695-8E37-71D57B5F1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6384"/>
            <a:ext cx="7430218" cy="48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38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2D524D-63D3-4928-8907-533397D2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ea typeface="+mj-lt"/>
                <a:cs typeface="+mj-lt"/>
              </a:rPr>
              <a:t> </a:t>
            </a:r>
            <a:r>
              <a:rPr lang="sv-SE" b="1">
                <a:latin typeface="Times New Roman"/>
                <a:cs typeface="Times New Roman"/>
              </a:rPr>
              <a:t>Sweden</a:t>
            </a:r>
            <a:br>
              <a:rPr lang="sv-SE" b="1">
                <a:latin typeface="Times New Roman"/>
                <a:cs typeface="Times New Roman"/>
              </a:rPr>
            </a:br>
            <a:r>
              <a:rPr lang="sv-SE" b="1">
                <a:latin typeface="Times New Roman"/>
                <a:cs typeface="Times New Roman"/>
              </a:rPr>
              <a:t>                                                       USA</a:t>
            </a:r>
            <a:endParaRPr lang="sv-SE">
              <a:ea typeface="+mj-lt"/>
              <a:cs typeface="+mj-lt"/>
            </a:endParaRPr>
          </a:p>
          <a:p>
            <a:endParaRPr lang="sv-SE">
              <a:cs typeface="Calibri Light"/>
            </a:endParaRPr>
          </a:p>
        </p:txBody>
      </p:sp>
      <p:pic>
        <p:nvPicPr>
          <p:cNvPr id="4" name="Bildobjekt 4" descr="En bild som visar utomhus, byggnad, häst, gammal&#10;&#10;Beskrivning genererad med mycket hög exakthet">
            <a:extLst>
              <a:ext uri="{FF2B5EF4-FFF2-40B4-BE49-F238E27FC236}">
                <a16:creationId xmlns:a16="http://schemas.microsoft.com/office/drawing/2014/main" id="{C6CC51B4-F6C7-49E3-BC07-B0987E8A8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41" y="826862"/>
            <a:ext cx="4105275" cy="3990975"/>
          </a:xfrm>
        </p:spPr>
      </p:pic>
      <p:pic>
        <p:nvPicPr>
          <p:cNvPr id="8" name="Bildobjekt 8" descr="En bild som visar utomhus, foto, vit, byggnad&#10;&#10;Beskrivning genererad med mycket hög exakthet">
            <a:extLst>
              <a:ext uri="{FF2B5EF4-FFF2-40B4-BE49-F238E27FC236}">
                <a16:creationId xmlns:a16="http://schemas.microsoft.com/office/drawing/2014/main" id="{3219313C-7E4B-445E-A7BC-C09187EC1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533" y="1631647"/>
            <a:ext cx="4180935" cy="388225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106DFDE-E0F9-47AE-A482-FADCE6C271CD}"/>
              </a:ext>
            </a:extLst>
          </p:cNvPr>
          <p:cNvSpPr txBox="1"/>
          <p:nvPr/>
        </p:nvSpPr>
        <p:spPr>
          <a:xfrm>
            <a:off x="2452777" y="1086928"/>
            <a:ext cx="36633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800" b="1">
                <a:solidFill>
                  <a:srgbClr val="FFFF00"/>
                </a:solidFill>
                <a:latin typeface="Times New Roman"/>
                <a:ea typeface="+mn-lt"/>
                <a:cs typeface="+mn-lt"/>
              </a:rPr>
              <a:t>Agricultural </a:t>
            </a:r>
            <a:r>
              <a:rPr lang="sv-SE" sz="2800" b="1" err="1">
                <a:solidFill>
                  <a:srgbClr val="FFFF00"/>
                </a:solidFill>
                <a:latin typeface="Times New Roman"/>
                <a:ea typeface="+mn-lt"/>
                <a:cs typeface="+mn-lt"/>
              </a:rPr>
              <a:t>crisis</a:t>
            </a:r>
            <a:endParaRPr lang="sv-SE" sz="2800" b="1" err="1">
              <a:solidFill>
                <a:srgbClr val="FFFF00"/>
              </a:solidFill>
              <a:latin typeface="Times New Roman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CEF07A7-A4B2-4291-867B-362B2502A851}"/>
              </a:ext>
            </a:extLst>
          </p:cNvPr>
          <p:cNvSpPr txBox="1"/>
          <p:nvPr/>
        </p:nvSpPr>
        <p:spPr>
          <a:xfrm rot="840000">
            <a:off x="9857117" y="5227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b="1" err="1">
                <a:solidFill>
                  <a:srgbClr val="FF0000"/>
                </a:solidFill>
                <a:latin typeface="Times New Roman"/>
                <a:cs typeface="Calibri"/>
              </a:rPr>
              <a:t>More</a:t>
            </a:r>
            <a:r>
              <a:rPr lang="sv-SE" b="1">
                <a:solidFill>
                  <a:srgbClr val="FF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sv-SE" b="1" err="1">
                <a:solidFill>
                  <a:srgbClr val="FF0000"/>
                </a:solidFill>
                <a:latin typeface="Times New Roman"/>
                <a:ea typeface="+mn-lt"/>
                <a:cs typeface="+mn-lt"/>
              </a:rPr>
              <a:t>well-paid</a:t>
            </a:r>
            <a:r>
              <a:rPr lang="sv-SE" b="1">
                <a:solidFill>
                  <a:srgbClr val="FF0000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sv-SE" b="1" err="1">
                <a:solidFill>
                  <a:srgbClr val="FF0000"/>
                </a:solidFill>
                <a:latin typeface="Times New Roman"/>
                <a:ea typeface="+mn-lt"/>
                <a:cs typeface="+mn-lt"/>
              </a:rPr>
              <a:t>jobs</a:t>
            </a:r>
            <a:endParaRPr lang="sv-SE" b="1" err="1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8A4929-ADE6-4382-BB65-F1F209BD9128}"/>
              </a:ext>
            </a:extLst>
          </p:cNvPr>
          <p:cNvSpPr txBox="1"/>
          <p:nvPr/>
        </p:nvSpPr>
        <p:spPr>
          <a:xfrm rot="1140000">
            <a:off x="9744132" y="1920353"/>
            <a:ext cx="30019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400" b="1" err="1">
                <a:solidFill>
                  <a:srgbClr val="0070C0"/>
                </a:solidFill>
                <a:latin typeface="Times New Roman"/>
                <a:cs typeface="Times New Roman"/>
              </a:rPr>
              <a:t>Cheap</a:t>
            </a:r>
            <a:r>
              <a:rPr lang="sv-SE" sz="2400" b="1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sv-SE" sz="2400" b="1" err="1">
                <a:solidFill>
                  <a:srgbClr val="0070C0"/>
                </a:solidFill>
                <a:latin typeface="Times New Roman"/>
                <a:cs typeface="Times New Roman"/>
              </a:rPr>
              <a:t>arable</a:t>
            </a:r>
            <a:r>
              <a:rPr lang="sv-SE" sz="2400" b="1">
                <a:solidFill>
                  <a:srgbClr val="0070C0"/>
                </a:solidFill>
                <a:latin typeface="Times New Roman"/>
                <a:cs typeface="Times New Roman"/>
              </a:rPr>
              <a:t> land</a:t>
            </a:r>
            <a:endParaRPr lang="sv-SE" sz="2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1897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0083F7-AB98-44F4-A873-7E8151FE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cs typeface="Calibri Light"/>
              </a:rPr>
              <a:t>          </a:t>
            </a:r>
            <a:r>
              <a:rPr lang="sv-SE">
                <a:latin typeface="Times New Roman"/>
                <a:cs typeface="Calibri Light"/>
              </a:rPr>
              <a:t>      Swedish immigrants in USA</a:t>
            </a:r>
          </a:p>
        </p:txBody>
      </p:sp>
      <p:pic>
        <p:nvPicPr>
          <p:cNvPr id="4" name="Bildobjekt 4" descr="En bild som visar foto, person, gammal, utomhus&#10;&#10;Beskrivning genererad med mycket hög exakthet">
            <a:extLst>
              <a:ext uri="{FF2B5EF4-FFF2-40B4-BE49-F238E27FC236}">
                <a16:creationId xmlns:a16="http://schemas.microsoft.com/office/drawing/2014/main" id="{373EF912-5E03-4724-A514-D776B1EC4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2" y="1782494"/>
            <a:ext cx="6173599" cy="5070204"/>
          </a:xfrm>
        </p:spPr>
      </p:pic>
      <p:pic>
        <p:nvPicPr>
          <p:cNvPr id="6" name="Bildobjekt 6" descr="En bild som visar utomhus, byggnad, stående, hus&#10;&#10;Beskrivning genererad med mycket hög exakthet">
            <a:extLst>
              <a:ext uri="{FF2B5EF4-FFF2-40B4-BE49-F238E27FC236}">
                <a16:creationId xmlns:a16="http://schemas.microsoft.com/office/drawing/2014/main" id="{0141EF20-682D-41BD-9845-74BEC7BE4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788573"/>
            <a:ext cx="5949350" cy="50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64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 descr="En bild som visar båt, utomhus, vatten, foto&#10;&#10;Beskrivning genererad med mycket hög exakthet">
            <a:extLst>
              <a:ext uri="{FF2B5EF4-FFF2-40B4-BE49-F238E27FC236}">
                <a16:creationId xmlns:a16="http://schemas.microsoft.com/office/drawing/2014/main" id="{45EE0DF3-9FDC-47D9-943A-7C19B75ED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90" y="5198"/>
            <a:ext cx="5849786" cy="4067174"/>
          </a:xfrm>
        </p:spPr>
      </p:pic>
      <p:pic>
        <p:nvPicPr>
          <p:cNvPr id="6" name="Bildobjekt 6" descr="En bild som visar tåg, spår, ånga, rök&#10;&#10;Beskrivning genererad med mycket hög exakthet">
            <a:extLst>
              <a:ext uri="{FF2B5EF4-FFF2-40B4-BE49-F238E27FC236}">
                <a16:creationId xmlns:a16="http://schemas.microsoft.com/office/drawing/2014/main" id="{7E3FA7DA-5265-4E26-82B9-33853A35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940" y="2361392"/>
            <a:ext cx="5778799" cy="4493102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48FAD01-ABA2-4665-9853-3BAA03C4750B}"/>
              </a:ext>
            </a:extLst>
          </p:cNvPr>
          <p:cNvSpPr txBox="1"/>
          <p:nvPr/>
        </p:nvSpPr>
        <p:spPr>
          <a:xfrm>
            <a:off x="6507193" y="669985"/>
            <a:ext cx="514421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4000">
                <a:latin typeface="Mongolian Baiti"/>
                <a:cs typeface="Calibri"/>
              </a:rPr>
              <a:t>The </a:t>
            </a:r>
            <a:r>
              <a:rPr lang="sv-SE" sz="4000" err="1">
                <a:latin typeface="Mongolian Baiti"/>
                <a:cs typeface="Calibri"/>
              </a:rPr>
              <a:t>impacts</a:t>
            </a:r>
            <a:r>
              <a:rPr lang="sv-SE" sz="4000">
                <a:latin typeface="Mongolian Baiti"/>
                <a:cs typeface="Calibri"/>
              </a:rPr>
              <a:t> </a:t>
            </a:r>
            <a:r>
              <a:rPr lang="sv-SE" sz="4000" err="1">
                <a:latin typeface="Mongolian Baiti"/>
                <a:cs typeface="Calibri"/>
              </a:rPr>
              <a:t>of</a:t>
            </a:r>
            <a:r>
              <a:rPr lang="sv-SE" sz="4000">
                <a:latin typeface="Mongolian Baiti"/>
                <a:cs typeface="Calibri"/>
              </a:rPr>
              <a:t> the Swedish emigration</a:t>
            </a:r>
          </a:p>
        </p:txBody>
      </p:sp>
    </p:spTree>
    <p:extLst>
      <p:ext uri="{BB962C8B-B14F-4D97-AF65-F5344CB8AC3E}">
        <p14:creationId xmlns:p14="http://schemas.microsoft.com/office/powerpoint/2010/main" val="1200987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9B11D6-F0FA-4FC9-8212-4E45286E7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51" y="433545"/>
            <a:ext cx="11139854" cy="930447"/>
          </a:xfrm>
        </p:spPr>
        <p:txBody>
          <a:bodyPr>
            <a:normAutofit/>
          </a:bodyPr>
          <a:lstStyle/>
          <a:p>
            <a:r>
              <a:rPr lang="sv-SE" sz="5400">
                <a:solidFill>
                  <a:srgbClr val="FFFFFF"/>
                </a:solidFill>
              </a:rPr>
              <a:t>Labor Migration </a:t>
            </a:r>
            <a:r>
              <a:rPr lang="en-US" sz="5400">
                <a:solidFill>
                  <a:srgbClr val="FFFFFF"/>
                </a:solidFill>
              </a:rPr>
              <a:t>post</a:t>
            </a:r>
            <a:r>
              <a:rPr lang="sv-SE" sz="5400">
                <a:solidFill>
                  <a:srgbClr val="FFFFFF"/>
                </a:solidFill>
              </a:rPr>
              <a:t> WW2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3460A9-4960-4EF0-8588-2910E6304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4278" y="1645723"/>
            <a:ext cx="9144000" cy="420001"/>
          </a:xfrm>
        </p:spPr>
        <p:txBody>
          <a:bodyPr>
            <a:normAutofit/>
          </a:bodyPr>
          <a:lstStyle/>
          <a:p>
            <a:endParaRPr lang="sv-SE" sz="2000">
              <a:solidFill>
                <a:srgbClr val="E7E6E6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33DA7C-AC10-4575-B0DC-63D466168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536525"/>
            <a:ext cx="5455917" cy="377822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10B9CCE-930F-4CDD-9475-C7A7A509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543345"/>
            <a:ext cx="5455917" cy="376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resultat för vikingar">
            <a:extLst>
              <a:ext uri="{FF2B5EF4-FFF2-40B4-BE49-F238E27FC236}">
                <a16:creationId xmlns:a16="http://schemas.microsoft.com/office/drawing/2014/main" id="{17F0A912-D2ED-467E-AC77-2E19C9A89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3" b="3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Bildresultat fÃ¶r vikingabonde">
            <a:extLst>
              <a:ext uri="{FF2B5EF4-FFF2-40B4-BE49-F238E27FC236}">
                <a16:creationId xmlns:a16="http://schemas.microsoft.com/office/drawing/2014/main" id="{A61EEB79-2FDA-43BE-97E6-CC18D11CE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r="1" b="1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3699AF6-79F9-48CF-A713-BB06B7822625}"/>
              </a:ext>
            </a:extLst>
          </p:cNvPr>
          <p:cNvSpPr txBox="1"/>
          <p:nvPr/>
        </p:nvSpPr>
        <p:spPr>
          <a:xfrm>
            <a:off x="7230791" y="643467"/>
            <a:ext cx="397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err="1"/>
              <a:t>Where</a:t>
            </a:r>
            <a:r>
              <a:rPr lang="sv-SE" sz="2000"/>
              <a:t> </a:t>
            </a:r>
            <a:r>
              <a:rPr lang="sv-SE" sz="2000" err="1"/>
              <a:t>did</a:t>
            </a:r>
            <a:r>
              <a:rPr lang="sv-SE" sz="2000"/>
              <a:t> the Vikings come from?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BB64C7E-EF6D-43B0-9F8D-6878AA11B327}"/>
              </a:ext>
            </a:extLst>
          </p:cNvPr>
          <p:cNvSpPr txBox="1"/>
          <p:nvPr/>
        </p:nvSpPr>
        <p:spPr>
          <a:xfrm>
            <a:off x="1579333" y="408006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sz="2000" err="1"/>
              <a:t>Who</a:t>
            </a:r>
            <a:r>
              <a:rPr lang="sv-SE" sz="2000"/>
              <a:t> </a:t>
            </a:r>
            <a:r>
              <a:rPr lang="sv-SE" sz="2000" err="1"/>
              <a:t>were</a:t>
            </a:r>
            <a:r>
              <a:rPr lang="sv-SE" sz="2000"/>
              <a:t> the vikings?</a:t>
            </a:r>
            <a:endParaRPr lang="sv-SE" sz="2000">
              <a:cs typeface="Calibri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F58004F-AAF3-4B9D-BD88-CE3EB62A45AE}"/>
              </a:ext>
            </a:extLst>
          </p:cNvPr>
          <p:cNvSpPr txBox="1"/>
          <p:nvPr/>
        </p:nvSpPr>
        <p:spPr>
          <a:xfrm>
            <a:off x="769728" y="4694747"/>
            <a:ext cx="448867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>
                <a:cs typeface="Calibri"/>
              </a:rPr>
              <a:t>The Vikings </a:t>
            </a:r>
            <a:r>
              <a:rPr lang="sv-SE" err="1">
                <a:cs typeface="Calibri"/>
              </a:rPr>
              <a:t>were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tradesmen</a:t>
            </a:r>
            <a:r>
              <a:rPr lang="sv-SE">
                <a:cs typeface="Calibri"/>
              </a:rPr>
              <a:t> and raiders, </a:t>
            </a:r>
            <a:r>
              <a:rPr lang="sv-SE" err="1">
                <a:cs typeface="Calibri"/>
              </a:rPr>
              <a:t>they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ruled</a:t>
            </a:r>
            <a:r>
              <a:rPr lang="sv-SE">
                <a:cs typeface="Calibri"/>
              </a:rPr>
              <a:t> in the </a:t>
            </a:r>
            <a:r>
              <a:rPr lang="sv-SE" err="1">
                <a:cs typeface="Calibri"/>
              </a:rPr>
              <a:t>north</a:t>
            </a:r>
            <a:r>
              <a:rPr lang="sv-SE">
                <a:cs typeface="Calibri"/>
              </a:rPr>
              <a:t>. </a:t>
            </a:r>
            <a:r>
              <a:rPr lang="sv-SE" err="1">
                <a:cs typeface="Calibri"/>
              </a:rPr>
              <a:t>They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went</a:t>
            </a:r>
            <a:r>
              <a:rPr lang="sv-SE">
                <a:cs typeface="Calibri"/>
              </a:rPr>
              <a:t> on </a:t>
            </a:r>
            <a:r>
              <a:rPr lang="sv-SE" err="1">
                <a:cs typeface="Calibri"/>
              </a:rPr>
              <a:t>trade</a:t>
            </a:r>
            <a:r>
              <a:rPr lang="sv-SE">
                <a:cs typeface="Calibri"/>
              </a:rPr>
              <a:t> trips and </a:t>
            </a:r>
            <a:r>
              <a:rPr lang="sv-SE" err="1">
                <a:cs typeface="Calibri"/>
              </a:rPr>
              <a:t>created</a:t>
            </a:r>
            <a:r>
              <a:rPr lang="sv-SE">
                <a:cs typeface="Calibri"/>
              </a:rPr>
              <a:t> kingdoms.  </a:t>
            </a:r>
            <a:r>
              <a:rPr lang="sv-SE" err="1">
                <a:cs typeface="Calibri"/>
              </a:rPr>
              <a:t>They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were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also</a:t>
            </a:r>
            <a:r>
              <a:rPr lang="sv-SE">
                <a:cs typeface="Calibri"/>
              </a:rPr>
              <a:t> farmers, </a:t>
            </a:r>
            <a:r>
              <a:rPr lang="sv-SE" err="1">
                <a:cs typeface="Calibri"/>
              </a:rPr>
              <a:t>craftsmen</a:t>
            </a:r>
            <a:r>
              <a:rPr lang="sv-SE">
                <a:cs typeface="Calibri"/>
              </a:rPr>
              <a:t>, </a:t>
            </a:r>
            <a:r>
              <a:rPr lang="sv-SE" err="1">
                <a:cs typeface="Calibri"/>
              </a:rPr>
              <a:t>storytellers</a:t>
            </a:r>
            <a:r>
              <a:rPr lang="sv-SE">
                <a:cs typeface="Calibri"/>
              </a:rPr>
              <a:t> and </a:t>
            </a:r>
            <a:r>
              <a:rPr lang="sv-SE" err="1">
                <a:cs typeface="Calibri"/>
              </a:rPr>
              <a:t>explorers</a:t>
            </a:r>
            <a:r>
              <a:rPr lang="sv-SE">
                <a:cs typeface="Calibri"/>
              </a:rPr>
              <a:t>.</a:t>
            </a:r>
          </a:p>
          <a:p>
            <a:endParaRPr lang="sv-SE">
              <a:cs typeface="Calibri"/>
            </a:endParaRPr>
          </a:p>
          <a:p>
            <a:endParaRPr lang="sv-SE">
              <a:cs typeface="Calibri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D6B697E-47A3-4197-96CB-BDBA23E2EB30}"/>
              </a:ext>
            </a:extLst>
          </p:cNvPr>
          <p:cNvSpPr txBox="1"/>
          <p:nvPr/>
        </p:nvSpPr>
        <p:spPr>
          <a:xfrm>
            <a:off x="7030261" y="1204449"/>
            <a:ext cx="437505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/>
              <a:t>The Vikings </a:t>
            </a:r>
            <a:r>
              <a:rPr lang="sv-SE" err="1"/>
              <a:t>came</a:t>
            </a:r>
            <a:r>
              <a:rPr lang="sv-SE"/>
              <a:t> from Scandinavia, </a:t>
            </a:r>
            <a:r>
              <a:rPr lang="sv-SE" err="1"/>
              <a:t>mainly</a:t>
            </a:r>
            <a:r>
              <a:rPr lang="sv-SE"/>
              <a:t> from Sweden, </a:t>
            </a:r>
            <a:r>
              <a:rPr lang="sv-SE" err="1"/>
              <a:t>Norway</a:t>
            </a:r>
            <a:r>
              <a:rPr lang="sv-SE"/>
              <a:t> and </a:t>
            </a:r>
            <a:r>
              <a:rPr lang="sv-SE" err="1"/>
              <a:t>Denmark</a:t>
            </a:r>
            <a:r>
              <a:rPr lang="sv-SE"/>
              <a:t>. </a:t>
            </a:r>
            <a:r>
              <a:rPr lang="sv-SE" err="1"/>
              <a:t>They</a:t>
            </a:r>
            <a:r>
              <a:rPr lang="sv-SE"/>
              <a:t> all </a:t>
            </a:r>
            <a:r>
              <a:rPr lang="sv-SE" err="1"/>
              <a:t>talked</a:t>
            </a:r>
            <a:r>
              <a:rPr lang="sv-SE"/>
              <a:t> the same </a:t>
            </a:r>
            <a:r>
              <a:rPr lang="sv-SE" err="1"/>
              <a:t>language</a:t>
            </a:r>
            <a:r>
              <a:rPr lang="sv-SE"/>
              <a:t>, </a:t>
            </a:r>
            <a:r>
              <a:rPr lang="sv-SE" err="1"/>
              <a:t>Norse</a:t>
            </a:r>
            <a:r>
              <a:rPr lang="sv-S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8046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11C8FCE7-9005-4637-B0F3-166B52F15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2706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66046E41-86B9-419C-9278-027843FCC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83" r="-2" b="990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0F67B57-217B-4753-A845-C1CB209F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E0224504-C426-4687-9BA7-EBB05D755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sz="2000"/>
              <a:t>Sweden had a great economy and a lot of factories that needed workers</a:t>
            </a:r>
          </a:p>
          <a:p>
            <a:r>
              <a:rPr lang="en-US" sz="2000"/>
              <a:t>Other countries didn’t have work possibilities</a:t>
            </a:r>
          </a:p>
          <a:p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47084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4987C5-63AE-4E65-A072-54E740F5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 1945-1955</a:t>
            </a:r>
          </a:p>
        </p:txBody>
      </p:sp>
      <p:pic>
        <p:nvPicPr>
          <p:cNvPr id="4" name="Bildobjekt 4" descr="En bild som visar person, byggnad, foto, utomhus&#10;&#10;Beskrivning genererad med mycket hög exakthet">
            <a:extLst>
              <a:ext uri="{FF2B5EF4-FFF2-40B4-BE49-F238E27FC236}">
                <a16:creationId xmlns:a16="http://schemas.microsoft.com/office/drawing/2014/main" id="{39C2D14B-32D3-4375-A5C7-5266BBAB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75" r="19985"/>
          <a:stretch/>
        </p:blipFill>
        <p:spPr>
          <a:xfrm>
            <a:off x="5601019" y="492573"/>
            <a:ext cx="5659151" cy="5880796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8602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C55511-5F04-4790-96A5-D8224AD4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Consequences</a:t>
            </a:r>
          </a:p>
        </p:txBody>
      </p:sp>
      <p:pic>
        <p:nvPicPr>
          <p:cNvPr id="5" name="Bildobjekt 5" descr="En bild som visar pizza, mat, pepperoni, inomhus&#10;&#10;Beskrivning genererad med mycket hög exakthet">
            <a:extLst>
              <a:ext uri="{FF2B5EF4-FFF2-40B4-BE49-F238E27FC236}">
                <a16:creationId xmlns:a16="http://schemas.microsoft.com/office/drawing/2014/main" id="{2B5C18E4-13AC-47E0-8480-596BCD9A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D8152222-1F16-49B0-A4DB-BFFB4BB21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690" b="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9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En bild som visar person, man, utomhus, snö&#10;&#10;Beskrivning genererad med mycket hög exakthet">
            <a:extLst>
              <a:ext uri="{FF2B5EF4-FFF2-40B4-BE49-F238E27FC236}">
                <a16:creationId xmlns:a16="http://schemas.microsoft.com/office/drawing/2014/main" id="{AFAB4D3F-F500-4A21-85B8-DCA673668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48EEEFD-4AC8-40A9-BE1B-4181B434A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cs typeface="Times New Roman"/>
              </a:rPr>
              <a:t>Refugee immigration during the last decade </a:t>
            </a:r>
          </a:p>
        </p:txBody>
      </p:sp>
    </p:spTree>
    <p:extLst>
      <p:ext uri="{BB962C8B-B14F-4D97-AF65-F5344CB8AC3E}">
        <p14:creationId xmlns:p14="http://schemas.microsoft.com/office/powerpoint/2010/main" val="3057596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europakarta">
            <a:extLst>
              <a:ext uri="{FF2B5EF4-FFF2-40B4-BE49-F238E27FC236}">
                <a16:creationId xmlns:a16="http://schemas.microsoft.com/office/drawing/2014/main" id="{ACF96100-2D02-49D5-AC0D-7D21016842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1698" y="643466"/>
            <a:ext cx="572860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21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8D5318-89B8-4425-9F07-379635EF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Times New Roman"/>
                <a:cs typeface="Calibri Light"/>
              </a:rPr>
              <a:t>Consequences </a:t>
            </a:r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dobjekt 4" descr="En bild som visar utomhus, klippa, gammal, fartyg&#10;&#10;Beskrivning genererad med mycket hög exakthet">
            <a:extLst>
              <a:ext uri="{FF2B5EF4-FFF2-40B4-BE49-F238E27FC236}">
                <a16:creationId xmlns:a16="http://schemas.microsoft.com/office/drawing/2014/main" id="{09A94A9B-AEE6-49EA-B32F-9C61A83A0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15" b="8714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1393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94E1B8-B222-47F0-8DD5-97A49E493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Times New Roman"/>
                <a:cs typeface="Calibri Light"/>
              </a:rPr>
              <a:t>Reasons for emigration</a:t>
            </a:r>
            <a:endParaRPr lang="sv-SE" dirty="0">
              <a:cs typeface="Calibri Light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BB7DA5-1A37-40EF-8101-F5FC28B0E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dirty="0">
                <a:latin typeface="Times New Roman"/>
                <a:cs typeface="Times New Roman"/>
              </a:rPr>
              <a:t>- </a:t>
            </a:r>
            <a:r>
              <a:rPr lang="sv-SE" dirty="0" err="1">
                <a:latin typeface="Times New Roman"/>
                <a:cs typeface="Times New Roman"/>
              </a:rPr>
              <a:t>War</a:t>
            </a:r>
            <a:endParaRPr lang="sv-SE" dirty="0"/>
          </a:p>
          <a:p>
            <a:pPr marL="0" indent="0">
              <a:buNone/>
            </a:pPr>
            <a:r>
              <a:rPr lang="sv-SE" dirty="0">
                <a:latin typeface="Times New Roman"/>
                <a:cs typeface="Times New Roman"/>
              </a:rPr>
              <a:t>- </a:t>
            </a:r>
            <a:r>
              <a:rPr lang="sv-SE" dirty="0" err="1">
                <a:latin typeface="Times New Roman"/>
                <a:cs typeface="Times New Roman"/>
              </a:rPr>
              <a:t>Better</a:t>
            </a:r>
            <a:r>
              <a:rPr lang="sv-SE" dirty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Times New Roman"/>
                <a:cs typeface="Times New Roman"/>
              </a:rPr>
              <a:t>job</a:t>
            </a:r>
            <a:r>
              <a:rPr lang="sv-SE" dirty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Times New Roman"/>
                <a:cs typeface="Times New Roman"/>
              </a:rPr>
              <a:t>opportunities</a:t>
            </a:r>
            <a:r>
              <a:rPr lang="sv-SE" dirty="0">
                <a:latin typeface="Times New Roman"/>
                <a:cs typeface="Times New Roman"/>
              </a:rPr>
              <a:t> </a:t>
            </a:r>
          </a:p>
          <a:p>
            <a:pPr marL="0" indent="0">
              <a:buNone/>
            </a:pPr>
            <a:r>
              <a:rPr lang="sv-SE" dirty="0">
                <a:latin typeface="Times New Roman"/>
                <a:cs typeface="Times New Roman"/>
              </a:rPr>
              <a:t>- To </a:t>
            </a:r>
            <a:r>
              <a:rPr lang="sv-SE" dirty="0" err="1">
                <a:latin typeface="Times New Roman"/>
                <a:cs typeface="Times New Roman"/>
              </a:rPr>
              <a:t>reunite</a:t>
            </a:r>
            <a:r>
              <a:rPr lang="sv-SE" dirty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Times New Roman"/>
                <a:cs typeface="Times New Roman"/>
              </a:rPr>
              <a:t>with</a:t>
            </a:r>
            <a:r>
              <a:rPr lang="sv-SE" dirty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Times New Roman"/>
                <a:cs typeface="Times New Roman"/>
              </a:rPr>
              <a:t>family</a:t>
            </a:r>
            <a:endParaRPr lang="sv-SE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sv-SE" dirty="0">
                <a:latin typeface="Times New Roman"/>
                <a:cs typeface="Times New Roman"/>
              </a:rPr>
              <a:t>- </a:t>
            </a:r>
            <a:r>
              <a:rPr lang="sv-SE" dirty="0" err="1">
                <a:latin typeface="Times New Roman"/>
                <a:cs typeface="Times New Roman"/>
              </a:rPr>
              <a:t>Fresh</a:t>
            </a:r>
            <a:r>
              <a:rPr lang="sv-SE" dirty="0">
                <a:latin typeface="Times New Roman"/>
                <a:cs typeface="Times New Roman"/>
              </a:rPr>
              <a:t> start</a:t>
            </a:r>
          </a:p>
          <a:p>
            <a:pPr marL="0" indent="0">
              <a:buNone/>
            </a:pPr>
            <a:endParaRPr lang="sv-SE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6629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01D94C-3B37-4D67-A27C-2496563EC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1752397"/>
            <a:ext cx="3651467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US" sz="2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Vikings' looting trains and trade journeys</a:t>
            </a:r>
          </a:p>
          <a:p>
            <a:endParaRPr lang="en-US" sz="2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F2B08CA-F338-454F-A333-58DAC4A7FA67}"/>
              </a:ext>
            </a:extLst>
          </p:cNvPr>
          <p:cNvSpPr txBox="1"/>
          <p:nvPr/>
        </p:nvSpPr>
        <p:spPr>
          <a:xfrm>
            <a:off x="648929" y="5524500"/>
            <a:ext cx="3651466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800" kern="1200">
                <a:latin typeface="+mn-lt"/>
                <a:ea typeface="+mn-ea"/>
                <a:cs typeface="+mn-cs"/>
              </a:rPr>
              <a:t>Some examples of where Vikings went on their loot trains and some big venues.</a:t>
            </a:r>
            <a:r>
              <a:rPr lang="en-US"/>
              <a:t> For example Paris , </a:t>
            </a:r>
            <a:r>
              <a:rPr lang="en-US" err="1"/>
              <a:t>Holmgård</a:t>
            </a:r>
            <a:r>
              <a:rPr lang="en-US"/>
              <a:t> and so on.</a:t>
            </a:r>
            <a:endParaRPr lang="sv-SE">
              <a:ea typeface="+mn-ea"/>
              <a:cs typeface="+mn-cs"/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Bildobjekt 4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8CCA89B7-7329-4BED-95DA-EB9158D7E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6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922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8FF42B-A143-4EB1-A64F-A9EF1740D9D7}"/>
              </a:ext>
            </a:extLst>
          </p:cNvPr>
          <p:cNvSpPr txBox="1"/>
          <p:nvPr/>
        </p:nvSpPr>
        <p:spPr>
          <a:xfrm>
            <a:off x="9380649" y="286085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v-SE" sz="3600" b="1" err="1">
                <a:cs typeface="Calibri"/>
              </a:rPr>
              <a:t>What</a:t>
            </a:r>
            <a:r>
              <a:rPr lang="sv-SE" sz="3600" b="1">
                <a:cs typeface="Calibri"/>
              </a:rPr>
              <a:t> </a:t>
            </a:r>
            <a:r>
              <a:rPr lang="sv-SE" sz="3600" b="1" err="1">
                <a:cs typeface="Calibri"/>
              </a:rPr>
              <a:t>did</a:t>
            </a:r>
            <a:r>
              <a:rPr lang="sv-SE" sz="3600" b="1">
                <a:cs typeface="Calibri"/>
              </a:rPr>
              <a:t> </a:t>
            </a:r>
            <a:r>
              <a:rPr lang="sv-SE" sz="3600" b="1" err="1">
                <a:cs typeface="Calibri"/>
              </a:rPr>
              <a:t>this</a:t>
            </a:r>
            <a:r>
              <a:rPr lang="sv-SE" sz="3600" b="1">
                <a:cs typeface="Calibri"/>
              </a:rPr>
              <a:t> </a:t>
            </a:r>
            <a:r>
              <a:rPr lang="sv-SE" sz="3600" b="1" err="1">
                <a:cs typeface="Calibri"/>
              </a:rPr>
              <a:t>lead</a:t>
            </a:r>
            <a:r>
              <a:rPr lang="sv-SE" sz="3600" b="1">
                <a:cs typeface="Calibri"/>
              </a:rPr>
              <a:t> to?</a:t>
            </a:r>
            <a:endParaRPr lang="sv-SE" sz="2800" b="1">
              <a:cs typeface="Calibri"/>
            </a:endParaRPr>
          </a:p>
        </p:txBody>
      </p:sp>
      <p:pic>
        <p:nvPicPr>
          <p:cNvPr id="5" name="Bildobjekt 5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3571D4CD-F1EF-4F3F-ACD6-BC535215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541"/>
            <a:ext cx="4281577" cy="604157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9D9A860-63E2-4CFA-BFE2-9B2B2ED0A517}"/>
              </a:ext>
            </a:extLst>
          </p:cNvPr>
          <p:cNvSpPr txBox="1"/>
          <p:nvPr/>
        </p:nvSpPr>
        <p:spPr>
          <a:xfrm>
            <a:off x="4519343" y="565767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
</a:t>
            </a:r>
            <a:r>
              <a:rPr lang="sv-SE" sz="2400"/>
              <a:t>Economically </a:t>
            </a:r>
            <a:r>
              <a:rPr lang="sv-SE" sz="2400" err="1"/>
              <a:t>linked</a:t>
            </a:r>
            <a:r>
              <a:rPr lang="sv-SE" sz="2400"/>
              <a:t> </a:t>
            </a:r>
            <a:r>
              <a:rPr lang="sv-SE" sz="2400" err="1"/>
              <a:t>rivers</a:t>
            </a:r>
            <a:endParaRPr lang="sv-SE" sz="2400">
              <a:cs typeface="Calibri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0B1A71-6298-4B6C-AED4-B17F33AF0B35}"/>
              </a:ext>
            </a:extLst>
          </p:cNvPr>
          <p:cNvSpPr txBox="1"/>
          <p:nvPr/>
        </p:nvSpPr>
        <p:spPr>
          <a:xfrm>
            <a:off x="237766" y="6031841"/>
            <a:ext cx="308825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The Vikings trading venues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FFE403D-E5F8-4E38-AF1C-F3D20DEB4F8E}"/>
              </a:ext>
            </a:extLst>
          </p:cNvPr>
          <p:cNvSpPr txBox="1"/>
          <p:nvPr/>
        </p:nvSpPr>
        <p:spPr>
          <a:xfrm>
            <a:off x="9454551" y="3910820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Minerals and jewelry
</a:t>
            </a:r>
            <a:endParaRPr lang="sv-SE" sz="2400">
              <a:cs typeface="Calibri"/>
            </a:endParaRPr>
          </a:p>
        </p:txBody>
      </p:sp>
      <p:pic>
        <p:nvPicPr>
          <p:cNvPr id="6" name="Bildobjekt 7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69F32076-BF50-4B61-A489-AD2600563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24" y="6643"/>
            <a:ext cx="4986067" cy="6010827"/>
          </a:xfrm>
          <a:prstGeom prst="rect">
            <a:avLst/>
          </a:prstGeom>
        </p:spPr>
      </p:pic>
      <p:pic>
        <p:nvPicPr>
          <p:cNvPr id="3" name="Bildobjekt 6" descr="En bild som visar bord, inomhus, mat, tårta&#10;&#10;Beskrivning genererad med mycket hög exakthet">
            <a:extLst>
              <a:ext uri="{FF2B5EF4-FFF2-40B4-BE49-F238E27FC236}">
                <a16:creationId xmlns:a16="http://schemas.microsoft.com/office/drawing/2014/main" id="{93D06434-2FD9-4AF7-85F6-EA5CEEE4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649" y="1929501"/>
            <a:ext cx="2743200" cy="18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2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utomhus, grupp, stående, personer&#10;&#10;Automatiskt genererad beskrivning">
            <a:extLst>
              <a:ext uri="{FF2B5EF4-FFF2-40B4-BE49-F238E27FC236}">
                <a16:creationId xmlns:a16="http://schemas.microsoft.com/office/drawing/2014/main" id="{F4143230-120F-4E73-AA08-9F2C9D15F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6414"/>
          <a:stretch/>
        </p:blipFill>
        <p:spPr>
          <a:xfrm>
            <a:off x="-1026921" y="10"/>
            <a:ext cx="12191980" cy="68579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B0F56AD-B60D-49F7-AE97-1CEF3FCE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ellipse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6600" b="1" i="1" dirty="0">
                <a:solidFill>
                  <a:srgbClr val="FFFFFF"/>
                </a:solidFill>
              </a:rPr>
              <a:t>The Three Crusades</a:t>
            </a:r>
          </a:p>
        </p:txBody>
      </p:sp>
    </p:spTree>
    <p:extLst>
      <p:ext uri="{BB962C8B-B14F-4D97-AF65-F5344CB8AC3E}">
        <p14:creationId xmlns:p14="http://schemas.microsoft.com/office/powerpoint/2010/main" val="126550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850BF15-CF70-4EFE-B453-80800FC81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00" y="420849"/>
            <a:ext cx="3222327" cy="5604047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F0965C9-F3E9-4C55-9E3F-AE9BA21DD5AC}"/>
              </a:ext>
            </a:extLst>
          </p:cNvPr>
          <p:cNvSpPr txBox="1"/>
          <p:nvPr/>
        </p:nvSpPr>
        <p:spPr>
          <a:xfrm>
            <a:off x="7005430" y="1024088"/>
            <a:ext cx="163001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b="1" i="1" dirty="0"/>
              <a:t>The red area is Tavastland.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D3C30477-1788-4449-B07C-F0BF6EE5AA11}"/>
              </a:ext>
            </a:extLst>
          </p:cNvPr>
          <p:cNvSpPr txBox="1"/>
          <p:nvPr/>
        </p:nvSpPr>
        <p:spPr>
          <a:xfrm>
            <a:off x="3534794" y="6028792"/>
            <a:ext cx="24878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sv-SE" sz="2000" i="1" dirty="0"/>
              <a:t>.</a:t>
            </a:r>
            <a:endParaRPr lang="sv-SE" sz="2000" i="1" dirty="0">
              <a:cs typeface="Calibri"/>
            </a:endParaRPr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92D7C57C-5ACE-4E06-8E85-3801DF404228}"/>
              </a:ext>
            </a:extLst>
          </p:cNvPr>
          <p:cNvSpPr/>
          <p:nvPr/>
        </p:nvSpPr>
        <p:spPr>
          <a:xfrm>
            <a:off x="5926346" y="3633158"/>
            <a:ext cx="1897810" cy="169652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F201981-BD96-41C1-8EE7-3BF5393F565C}"/>
              </a:ext>
            </a:extLst>
          </p:cNvPr>
          <p:cNvSpPr txBox="1"/>
          <p:nvPr/>
        </p:nvSpPr>
        <p:spPr>
          <a:xfrm flipH="1">
            <a:off x="7930794" y="4296755"/>
            <a:ext cx="1897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the </a:t>
            </a:r>
            <a:r>
              <a:rPr lang="sv-SE" dirty="0" err="1"/>
              <a:t>circled</a:t>
            </a:r>
            <a:r>
              <a:rPr lang="sv-SE" dirty="0"/>
              <a:t> area is Karelen and Savolax.</a:t>
            </a:r>
          </a:p>
        </p:txBody>
      </p:sp>
    </p:spTree>
    <p:extLst>
      <p:ext uri="{BB962C8B-B14F-4D97-AF65-F5344CB8AC3E}">
        <p14:creationId xmlns:p14="http://schemas.microsoft.com/office/powerpoint/2010/main" val="952104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karta&#10;&#10;Automatiskt genererad beskrivning">
            <a:extLst>
              <a:ext uri="{FF2B5EF4-FFF2-40B4-BE49-F238E27FC236}">
                <a16:creationId xmlns:a16="http://schemas.microsoft.com/office/drawing/2014/main" id="{F4E02476-A0D0-4808-ACF1-DF450C925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9"/>
          <a:stretch/>
        </p:blipFill>
        <p:spPr>
          <a:xfrm>
            <a:off x="3692689" y="3"/>
            <a:ext cx="4360045" cy="5802284"/>
          </a:xfrm>
          <a:prstGeom prst="rect">
            <a:avLst/>
          </a:prstGeom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CD32D0-C312-4648-9570-B77AD749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72" y="5802287"/>
            <a:ext cx="11732456" cy="5455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797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751012" y="4363271"/>
            <a:ext cx="8676222" cy="1066801"/>
          </a:xfrm>
        </p:spPr>
        <p:txBody>
          <a:bodyPr>
            <a:normAutofit/>
          </a:bodyPr>
          <a:lstStyle/>
          <a:p>
            <a:r>
              <a:rPr lang="en-US" sz="4800" u="sng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cs typeface="Calibri Light"/>
              </a:rPr>
              <a:t>The hanseatic league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751012" y="5516211"/>
            <a:ext cx="8676222" cy="722243"/>
          </a:xfrm>
        </p:spPr>
        <p:txBody>
          <a:bodyPr>
            <a:normAutofit/>
          </a:bodyPr>
          <a:lstStyle/>
          <a:p>
            <a:r>
              <a:rPr lang="sv-SE" sz="35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1100 - 1600</a:t>
            </a:r>
            <a:endParaRPr lang="sv-SE" sz="3500"/>
          </a:p>
        </p:txBody>
      </p:sp>
      <p:pic>
        <p:nvPicPr>
          <p:cNvPr id="4" name="Bildobjekt 4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88E1E540-76AF-413B-8EA7-EC6E44C9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65" y="640080"/>
            <a:ext cx="5417647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Bildobjekt 10" descr="En bild som visar kniv&#10;&#10;Beskrivning genererad med mycket hög exakthet">
            <a:extLst>
              <a:ext uri="{FF2B5EF4-FFF2-40B4-BE49-F238E27FC236}">
                <a16:creationId xmlns:a16="http://schemas.microsoft.com/office/drawing/2014/main" id="{2F522406-2BE6-436A-8B57-48C888D70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006" y="5511381"/>
            <a:ext cx="1285875" cy="781050"/>
          </a:xfrm>
          <a:prstGeom prst="rect">
            <a:avLst/>
          </a:prstGeom>
        </p:spPr>
      </p:pic>
      <p:pic>
        <p:nvPicPr>
          <p:cNvPr id="13" name="Bildobjekt 16" descr="En bild som visar kniv&#10;&#10;Beskrivning genererad med mycket hög exakthet">
            <a:extLst>
              <a:ext uri="{FF2B5EF4-FFF2-40B4-BE49-F238E27FC236}">
                <a16:creationId xmlns:a16="http://schemas.microsoft.com/office/drawing/2014/main" id="{09192CC7-A69D-476F-A07F-920C3959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42" y="5511381"/>
            <a:ext cx="12858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ACF8261DB54BE41AD378D67BC0CA198" ma:contentTypeVersion="5" ma:contentTypeDescription="Skapa ett nytt dokument." ma:contentTypeScope="" ma:versionID="eece7505079a0d998ec9c763429df61e">
  <xsd:schema xmlns:xsd="http://www.w3.org/2001/XMLSchema" xmlns:xs="http://www.w3.org/2001/XMLSchema" xmlns:p="http://schemas.microsoft.com/office/2006/metadata/properties" xmlns:ns3="02d8ab69-2291-4625-a724-8dbedd89b348" xmlns:ns4="bbcb26bd-fe5b-49e2-8b65-f11819be4714" targetNamespace="http://schemas.microsoft.com/office/2006/metadata/properties" ma:root="true" ma:fieldsID="086f5d3f1367cf5b62fa3946374cc0f4" ns3:_="" ns4:_="">
    <xsd:import namespace="02d8ab69-2291-4625-a724-8dbedd89b348"/>
    <xsd:import namespace="bbcb26bd-fe5b-49e2-8b65-f11819be471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d8ab69-2291-4625-a724-8dbedd89b3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b26bd-fe5b-49e2-8b65-f11819be47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717AD1-9362-46E8-9A6D-F171CC979C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EC95D-7F4B-4AA2-880C-D321C1C3E048}">
  <ds:schemaRefs>
    <ds:schemaRef ds:uri="02d8ab69-2291-4625-a724-8dbedd89b348"/>
    <ds:schemaRef ds:uri="bbcb26bd-fe5b-49e2-8b65-f11819be47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72BDD79-AC04-40A6-B338-BC1B6012A18D}">
  <ds:schemaRefs>
    <ds:schemaRef ds:uri="02d8ab69-2291-4625-a724-8dbedd89b348"/>
    <ds:schemaRef ds:uri="bbcb26bd-fe5b-49e2-8b65-f11819be471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Bredbild</PresentationFormat>
  <Paragraphs>95</Paragraphs>
  <Slides>36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6" baseType="lpstr">
      <vt:lpstr>Aharoni</vt:lpstr>
      <vt:lpstr>Algerian</vt:lpstr>
      <vt:lpstr>Arial</vt:lpstr>
      <vt:lpstr>Arial Rounded MT Bold</vt:lpstr>
      <vt:lpstr>Bahnschrift SemiBold Condensed</vt:lpstr>
      <vt:lpstr>Calibri</vt:lpstr>
      <vt:lpstr>Calibri Light</vt:lpstr>
      <vt:lpstr>Mongolian Baiti</vt:lpstr>
      <vt:lpstr>Times New Roman</vt:lpstr>
      <vt:lpstr>Office Theme</vt:lpstr>
      <vt:lpstr>Migration History - Sweden</vt:lpstr>
      <vt:lpstr>PowerPoint-presentation</vt:lpstr>
      <vt:lpstr>PowerPoint-presentation</vt:lpstr>
      <vt:lpstr>  The Vikings' looting trains and trade journeys </vt:lpstr>
      <vt:lpstr>PowerPoint-presentation</vt:lpstr>
      <vt:lpstr>The Three Crusades</vt:lpstr>
      <vt:lpstr>PowerPoint-presentation</vt:lpstr>
      <vt:lpstr>PowerPoint-presentation</vt:lpstr>
      <vt:lpstr>The hanseatic league</vt:lpstr>
      <vt:lpstr>What was the hanseatic league?</vt:lpstr>
      <vt:lpstr>What did the hanseatic league do/cause?</vt:lpstr>
      <vt:lpstr>ARCHITECTURE </vt:lpstr>
      <vt:lpstr>MIGRATION</vt:lpstr>
      <vt:lpstr>Walloons</vt:lpstr>
      <vt:lpstr>Scots</vt:lpstr>
      <vt:lpstr>Dutch</vt:lpstr>
      <vt:lpstr>PowerPoint-presentation</vt:lpstr>
      <vt:lpstr>Thanks for listening</vt:lpstr>
      <vt:lpstr>Swedish Colonies</vt:lpstr>
      <vt:lpstr>What is a colony?</vt:lpstr>
      <vt:lpstr>New Sweden</vt:lpstr>
      <vt:lpstr>Cabo Corso</vt:lpstr>
      <vt:lpstr>Guadeloupe</vt:lpstr>
      <vt:lpstr>To America</vt:lpstr>
      <vt:lpstr>Where did  they go?</vt:lpstr>
      <vt:lpstr> Sweden                                                        USA </vt:lpstr>
      <vt:lpstr>                Swedish immigrants in USA</vt:lpstr>
      <vt:lpstr>PowerPoint-presentation</vt:lpstr>
      <vt:lpstr>Labor Migration post WW2</vt:lpstr>
      <vt:lpstr>Background</vt:lpstr>
      <vt:lpstr>Overview 1945-1955</vt:lpstr>
      <vt:lpstr>Consequences</vt:lpstr>
      <vt:lpstr>Refugee immigration during the last decade </vt:lpstr>
      <vt:lpstr>PowerPoint-presentation</vt:lpstr>
      <vt:lpstr>Consequences </vt:lpstr>
      <vt:lpstr>Reasons for emigration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Elsa Rane (elev)</dc:creator>
  <cp:lastModifiedBy>Tobias Söderström</cp:lastModifiedBy>
  <cp:revision>3</cp:revision>
  <dcterms:created xsi:type="dcterms:W3CDTF">2019-10-25T08:37:22Z</dcterms:created>
  <dcterms:modified xsi:type="dcterms:W3CDTF">2019-11-08T14:58:01Z</dcterms:modified>
</cp:coreProperties>
</file>