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77aef5fe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77aef5fe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a0c9833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a0c9833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77aef5fe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77aef5fe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815a918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815a918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a0c9833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a0c9833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4325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555555"/>
              </a:buClr>
              <a:buSzPts val="1350"/>
              <a:buChar char="●"/>
            </a:pPr>
            <a:endParaRPr sz="1350">
              <a:solidFill>
                <a:srgbClr val="55555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77aef5fe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77aef5fe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77aef5fe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77aef5fe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77aef5fe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77aef5fe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77aef5fe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77aef5fe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77aef5fe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77aef5fe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5132" y="2915859"/>
            <a:ext cx="914675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5132" y="1544259"/>
            <a:ext cx="9146751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330" y="1645921"/>
            <a:ext cx="8435340" cy="1304510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5" y="2936954"/>
            <a:ext cx="8629650" cy="3429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41938700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27796594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05978"/>
            <a:ext cx="1801785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05978"/>
            <a:ext cx="5979968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17141"/>
            <a:ext cx="2057397" cy="273844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4817141"/>
            <a:ext cx="320975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4817141"/>
            <a:ext cx="659819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13375743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7271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26881214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1544259"/>
            <a:ext cx="9146751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2915859"/>
            <a:ext cx="914675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45920"/>
            <a:ext cx="8435340" cy="130302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604" y="2933870"/>
            <a:ext cx="8627364" cy="3429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27863301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414875087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435102"/>
            <a:ext cx="3566160" cy="557321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1992425"/>
            <a:ext cx="3566160" cy="26746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435102"/>
            <a:ext cx="3566160" cy="557321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1992423"/>
            <a:ext cx="3566160" cy="26746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310815201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40081048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285808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590041"/>
            <a:ext cx="4594860" cy="308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1610615"/>
            <a:ext cx="2400300" cy="257423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385988888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1658621"/>
            <a:ext cx="4594860" cy="294894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1612966"/>
            <a:ext cx="2400300" cy="257175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11982357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32082"/>
            <a:ext cx="9141714" cy="1234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1508760"/>
            <a:ext cx="73380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384722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pcs.org.uk/rights/uncrcarticles/article-29" TargetMode="External"/><Relationship Id="rId7" Type="http://schemas.openxmlformats.org/officeDocument/2006/relationships/hyperlink" Target="https://nl.surveymonkey.com/dashboard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ji.nl/nl/Download-NJi/Publicatie-NJi/Being_Young_in_the_Netherlands_2012.pdf" TargetMode="External"/><Relationship Id="rId5" Type="http://schemas.openxmlformats.org/officeDocument/2006/relationships/hyperlink" Target="https://en.wikipedia.org/wiki/Children%27s_rights" TargetMode="External"/><Relationship Id="rId4" Type="http://schemas.openxmlformats.org/officeDocument/2006/relationships/hyperlink" Target="https://www.youtube.com/watch?v=hiHLjrPEHf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Children’s rights:</a:t>
            </a:r>
            <a:br>
              <a:rPr lang="nl" dirty="0"/>
            </a:br>
            <a:r>
              <a:rPr lang="nl" sz="2800" dirty="0"/>
              <a:t>Unity in diversity and why should we listen to kids?</a:t>
            </a:r>
            <a:endParaRPr sz="2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The Netherlands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What’s our opinion?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556" y="1152475"/>
            <a:ext cx="3606508" cy="27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3671675" cy="2656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77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						   Sources 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67875" y="11284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" sz="1100" u="sng"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" sz="1100" u="sng"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" sz="1100" u="sng"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100" u="sng" dirty="0">
                <a:solidFill>
                  <a:schemeClr val="hlink"/>
                </a:solidFill>
                <a:hlinkClick r:id="rId3"/>
              </a:rPr>
              <a:t>https://www.cypcs.org.uk/rights/uncrcarticles/article-29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100" u="sng" dirty="0">
                <a:solidFill>
                  <a:schemeClr val="hlink"/>
                </a:solidFill>
                <a:hlinkClick r:id="rId4"/>
              </a:rPr>
              <a:t>https://www.youtube.com/watch?v=hiHLjrPEHf0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100" u="sng" dirty="0">
                <a:solidFill>
                  <a:schemeClr val="hlink"/>
                </a:solidFill>
                <a:hlinkClick r:id="rId5"/>
              </a:rPr>
              <a:t>https://en.wikipedia.org/wiki/Children%27s_rights</a:t>
            </a:r>
            <a:endParaRPr sz="7200" i="1" u="sng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100" u="sng" dirty="0">
                <a:solidFill>
                  <a:schemeClr val="hlink"/>
                </a:solidFill>
                <a:hlinkClick r:id="rId6"/>
              </a:rPr>
              <a:t>https://www.nji.nl/nl/Download-NJi/Publicatie-NJi/Being_Young_in_the_Netherlands_2012.pdf</a:t>
            </a:r>
            <a:endParaRPr i="1" u="sng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 sz="1100" u="sng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https://nl.surveymonkey.com/dashboard/</a:t>
            </a:r>
            <a:endParaRPr i="1" u="sng" dirty="0">
              <a:solidFill>
                <a:schemeClr val="accent5"/>
              </a:solidFill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3649196" y="3240728"/>
            <a:ext cx="3914700" cy="130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 dirty="0">
                <a:solidFill>
                  <a:schemeClr val="accent5"/>
                </a:solidFill>
              </a:rPr>
              <a:t>Our Brains</a:t>
            </a:r>
            <a:endParaRPr sz="6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941350" y="53437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Index</a:t>
            </a:r>
            <a:endParaRPr sz="300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941350" y="1389600"/>
            <a:ext cx="4805354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nl" sz="2400" dirty="0">
                <a:solidFill>
                  <a:srgbClr val="FFFFFF"/>
                </a:solidFill>
              </a:rPr>
              <a:t>Article 12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nl" sz="2400" dirty="0">
                <a:solidFill>
                  <a:srgbClr val="FFFFFF"/>
                </a:solidFill>
              </a:rPr>
              <a:t>Article 29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nl" sz="2400" dirty="0">
                <a:solidFill>
                  <a:srgbClr val="FFFFFF"/>
                </a:solidFill>
              </a:rPr>
              <a:t>The basics of respects for a child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nl" sz="2400" dirty="0">
                <a:solidFill>
                  <a:srgbClr val="FFFFFF"/>
                </a:solidFill>
              </a:rPr>
              <a:t>The results of your survey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nl" sz="2400" dirty="0">
                <a:solidFill>
                  <a:srgbClr val="FFFFFF"/>
                </a:solidFill>
              </a:rPr>
              <a:t>What’s our opinion?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nl" sz="2400" dirty="0">
                <a:solidFill>
                  <a:srgbClr val="FFFFFF"/>
                </a:solidFill>
              </a:rPr>
              <a:t>Sources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097" y="1004650"/>
            <a:ext cx="2706600" cy="30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00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Article 12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553980" y="1755381"/>
            <a:ext cx="8278320" cy="2813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dirty="0">
                <a:solidFill>
                  <a:srgbClr val="FFFFFF"/>
                </a:solidFill>
              </a:rPr>
              <a:t>‘’12. You have the right to give your opinion, and for adults to listen and take it seriously.’’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nl" sz="1200" i="1" dirty="0"/>
              <a:t>‘’Children must be taught how to think, not what to think’’</a:t>
            </a:r>
            <a:endParaRPr sz="1200" i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 i="1" dirty="0"/>
              <a:t>Parents</a:t>
            </a:r>
            <a:endParaRPr sz="12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 i="1" dirty="0"/>
              <a:t>‘’Children aren’t coloring books. You don’t get to fill them with your favourite colours’’</a:t>
            </a:r>
            <a:endParaRPr sz="1200" i="1" dirty="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473" y="3105900"/>
            <a:ext cx="2716800" cy="20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Article 29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223424" y="1695310"/>
            <a:ext cx="8697151" cy="2833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dirty="0">
                <a:solidFill>
                  <a:srgbClr val="FFFFFF"/>
                </a:solidFill>
              </a:rPr>
              <a:t>Article 29: Your education should help you use and develop your talents and abilities. It should also help you learn to live peacefully, protect the environment and respect other people. 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600" dirty="0">
                <a:solidFill>
                  <a:srgbClr val="FFFFFF"/>
                </a:solidFill>
              </a:rPr>
              <a:t>Guide how to live in peace		Kids should respect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100"/>
              <a:buAutoNum type="arabicPeriod"/>
            </a:pPr>
            <a:r>
              <a:rPr lang="nl" sz="1100" dirty="0">
                <a:solidFill>
                  <a:srgbClr val="F3F3F3"/>
                </a:solidFill>
              </a:rPr>
              <a:t>Seek to love, not control others. …          - Their rights and the rights     </a:t>
            </a:r>
            <a:endParaRPr sz="1100" dirty="0">
              <a:solidFill>
                <a:srgbClr val="F3F3F3"/>
              </a:solidFill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AutoNum type="arabicPeriod"/>
            </a:pPr>
            <a:r>
              <a:rPr lang="nl" sz="1100" dirty="0">
                <a:solidFill>
                  <a:srgbClr val="F3F3F3"/>
                </a:solidFill>
              </a:rPr>
              <a:t>Find Your Inner Peace. …                          and the rights of others.			</a:t>
            </a:r>
            <a:endParaRPr sz="1100" dirty="0">
              <a:solidFill>
                <a:srgbClr val="F3F3F3"/>
              </a:solidFill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AutoNum type="arabicPeriod"/>
            </a:pPr>
            <a:r>
              <a:rPr lang="nl" sz="1100" dirty="0">
                <a:solidFill>
                  <a:srgbClr val="F3F3F3"/>
                </a:solidFill>
              </a:rPr>
              <a:t>Moderate your convictions. …	       - Their parents</a:t>
            </a:r>
            <a:endParaRPr sz="1100" dirty="0">
              <a:solidFill>
                <a:srgbClr val="F3F3F3"/>
              </a:solidFill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AutoNum type="arabicPeriod"/>
            </a:pPr>
            <a:r>
              <a:rPr lang="nl" sz="1100" dirty="0">
                <a:solidFill>
                  <a:srgbClr val="F3F3F3"/>
                </a:solidFill>
              </a:rPr>
              <a:t>Be tolerant. …				</a:t>
            </a:r>
            <a:endParaRPr sz="1100" dirty="0">
              <a:solidFill>
                <a:srgbClr val="F3F3F3"/>
              </a:solidFill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AutoNum type="arabicPeriod"/>
            </a:pPr>
            <a:r>
              <a:rPr lang="nl" sz="1100" dirty="0">
                <a:solidFill>
                  <a:srgbClr val="F3F3F3"/>
                </a:solidFill>
              </a:rPr>
              <a:t>Be Peace. …				</a:t>
            </a:r>
            <a:endParaRPr sz="1100" dirty="0">
              <a:solidFill>
                <a:srgbClr val="F3F3F3"/>
              </a:solidFill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AutoNum type="arabicPeriod"/>
            </a:pPr>
            <a:r>
              <a:rPr lang="nl" sz="1100" dirty="0">
                <a:solidFill>
                  <a:srgbClr val="F3F3F3"/>
                </a:solidFill>
              </a:rPr>
              <a:t>Reflection of thought. …		      </a:t>
            </a:r>
            <a:endParaRPr sz="1100" dirty="0">
              <a:solidFill>
                <a:srgbClr val="F3F3F3"/>
              </a:solidFill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AutoNum type="arabicPeriod"/>
            </a:pPr>
            <a:r>
              <a:rPr lang="nl" sz="1100" dirty="0">
                <a:solidFill>
                  <a:srgbClr val="F3F3F3"/>
                </a:solidFill>
              </a:rPr>
              <a:t>Seek forgiveness, not revenge. ...</a:t>
            </a:r>
            <a:endParaRPr sz="1100" dirty="0">
              <a:solidFill>
                <a:srgbClr val="F3F3F3"/>
              </a:solidFill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AutoNum type="arabicPeriod"/>
            </a:pPr>
            <a:r>
              <a:rPr lang="nl" sz="1100" dirty="0">
                <a:solidFill>
                  <a:srgbClr val="F3F3F3"/>
                </a:solidFill>
              </a:rPr>
              <a:t>Live in joy.</a:t>
            </a:r>
            <a:endParaRPr sz="1100" dirty="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1600"/>
              </a:spcAft>
              <a:buNone/>
            </a:pPr>
            <a:endParaRPr sz="1600" dirty="0">
              <a:solidFill>
                <a:srgbClr val="FFFFFF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0590" y="2322708"/>
            <a:ext cx="2699986" cy="2373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             The basics of respect for a child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361585" cy="386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Results of the survey: </a:t>
            </a:r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0" name="Google Shape;90;p1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5275"/>
            <a:ext cx="5257374" cy="32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09650"/>
            <a:ext cx="8520600" cy="70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survey (</a:t>
            </a:r>
            <a:r>
              <a:rPr lang="nl-NL" dirty="0" err="1"/>
              <a:t>cont</a:t>
            </a:r>
            <a:r>
              <a:rPr lang="nl-NL" dirty="0"/>
              <a:t>.):</a:t>
            </a:r>
            <a:endParaRPr dirty="0"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17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816" y="980725"/>
            <a:ext cx="7437435" cy="360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survey (</a:t>
            </a:r>
            <a:r>
              <a:rPr lang="nl-NL" dirty="0" err="1"/>
              <a:t>cont</a:t>
            </a:r>
            <a:r>
              <a:rPr lang="nl-NL" dirty="0"/>
              <a:t>.):</a:t>
            </a:r>
            <a:endParaRPr dirty="0"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4" name="Google Shape;104;p2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6072624" cy="37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0" name="Google Shape;110;p2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625276" cy="347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0</TotalTime>
  <Words>340</Words>
  <Application>Microsoft Office PowerPoint</Application>
  <PresentationFormat>On-screen Show (16:9)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Corbel</vt:lpstr>
      <vt:lpstr>Wingdings</vt:lpstr>
      <vt:lpstr>Banded</vt:lpstr>
      <vt:lpstr>Children’s rights: Unity in diversity and why should we listen to kids?</vt:lpstr>
      <vt:lpstr>Index</vt:lpstr>
      <vt:lpstr>Article 12</vt:lpstr>
      <vt:lpstr>  Article 29</vt:lpstr>
      <vt:lpstr>               The basics of respect for a child</vt:lpstr>
      <vt:lpstr>Results of the survey: </vt:lpstr>
      <vt:lpstr>Results of the survey (cont.):</vt:lpstr>
      <vt:lpstr>Results of the survey (cont.):</vt:lpstr>
      <vt:lpstr>PowerPoint Presentation</vt:lpstr>
      <vt:lpstr>What’s our opinion?</vt:lpstr>
      <vt:lpstr>          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rights: Unity in diversity and why should we listen to kids?</dc:title>
  <dc:creator>Aunty Ant</dc:creator>
  <cp:lastModifiedBy>D Ujec</cp:lastModifiedBy>
  <cp:revision>1</cp:revision>
  <dcterms:modified xsi:type="dcterms:W3CDTF">2022-08-15T14:57:17Z</dcterms:modified>
</cp:coreProperties>
</file>