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85CB-63A6-4041-B723-B590A4291BED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7307C91-DC23-4990-A0E3-02DE01A48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F9F8-E3BC-444C-8156-0F6043AE2131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D4EF-6858-4220-BA5F-191DB116C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EE85-9BB8-4387-B001-7D17E627BB30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40DB-DD9C-459D-ABC6-8D2DE1DF8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75ECD5-EBBB-4918-989D-5C42178FD6B7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DAF13C-C30E-4E3A-8372-FC5B8C5579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12C8-2832-4D13-80CD-B712A1A659D4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022ECE7-AD24-467A-99DD-32F06DA94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0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FFC8-7DBE-4B19-8977-EF1E351DFEFB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5E2A-7722-4C99-862E-67E814E8D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3F24-595F-40E5-BFD6-602F527A23CA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44778-DB88-4C49-9098-35583E913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76AC7E-AB70-4B62-B0AE-03A199203B92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6CC279-E0C5-4F98-B502-952AB06DDB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F38D-64A6-4602-9D88-B0314AC56CDA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F396E-7513-4D83-ACB0-9375A0CC1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1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F56730-0E71-4224-AEF5-C6E963376EA4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E05C7D-9391-4C57-AAFC-592B6218BB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A8EECF-B17D-49D5-802D-6C4051C47A76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DB84F-E1B5-4ECD-982D-FF37BF971F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3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0D91E7-AC92-4BFF-A6E1-383DF1B1EFEA}" type="datetimeFigureOut">
              <a:rPr lang="en-US"/>
              <a:pPr>
                <a:defRPr/>
              </a:pPr>
              <a:t>20-Mar-19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345A6F8-C3DF-4A6C-9BB7-734407B53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6" r:id="rId4"/>
    <p:sldLayoutId id="2147483727" r:id="rId5"/>
    <p:sldLayoutId id="2147483734" r:id="rId6"/>
    <p:sldLayoutId id="2147483728" r:id="rId7"/>
    <p:sldLayoutId id="2147483735" r:id="rId8"/>
    <p:sldLayoutId id="2147483736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229600" cy="2667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Le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musee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“Stefan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cel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Mare”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Vaslui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53142807_394464194689471_50781366122824335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6925866" cy="394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Ensuite, on entre dans la section où nous avons la culture Dumesti.</a:t>
            </a:r>
            <a:endParaRPr lang="en-US"/>
          </a:p>
        </p:txBody>
      </p:sp>
      <p:pic>
        <p:nvPicPr>
          <p:cNvPr id="3" name="Picture 2" descr="53111191_823288328013947_58407183550188093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183005_1103225326527164_2349577132180504576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13161"/>
            <a:ext cx="6019800" cy="364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3219034_329933644316484_65247106616189255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4876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Suit l'âge du bronze et l'âge de pierre.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52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Au cours de la période paléolithique, le sablage et la transformation du bois ont été utilisés.</a:t>
            </a:r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Suit le département d'archéologie et d'histoire médiévale</a:t>
            </a:r>
          </a:p>
          <a:p>
            <a:r>
              <a:rPr lang="fr-FR"/>
              <a:t>Ça commence par une exposition d'armes</a:t>
            </a:r>
            <a:endParaRPr lang="en-US"/>
          </a:p>
        </p:txBody>
      </p:sp>
      <p:pic>
        <p:nvPicPr>
          <p:cNvPr id="3" name="Picture 2" descr="53419729_355079625337905_53268169925423267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3596211_1710339479066728_43622241688679874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3124200" cy="555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3525875_1357423154398151_79347329630134599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4196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Voici une copie de l'épée d’Etienne le Grand.</a:t>
            </a:r>
            <a:endParaRPr lang="en-US"/>
          </a:p>
        </p:txBody>
      </p:sp>
      <p:pic>
        <p:nvPicPr>
          <p:cNvPr id="5" name="Picture 4" descr="53790475_357392121536677_53221294609405050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3886200" cy="517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3352517_2266318720289038_568561345373405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19200"/>
            <a:ext cx="3276600" cy="436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   Une maquette de la bataille qui a eu lieu à Podul Inalt   (Le pont haut) du 10 janvier 1475 est présentée</a:t>
            </a:r>
            <a:endParaRPr lang="en-US"/>
          </a:p>
        </p:txBody>
      </p:sp>
      <p:pic>
        <p:nvPicPr>
          <p:cNvPr id="3" name="Picture 2" descr="52898310_793340181027968_63403010094949990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3276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2920356_386341338587599_321214701064788377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2920426_535242216966420_47756036686175272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6576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.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60960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La sc</a:t>
            </a:r>
            <a:r>
              <a:rPr lang="fr-FR">
                <a:latin typeface="Calibri Light" panose="020F0302020204030204" pitchFamily="34" charset="0"/>
              </a:rPr>
              <a:t>ène </a:t>
            </a:r>
            <a:r>
              <a:rPr lang="fr-FR"/>
              <a:t>est également accompagnée d'un enregistrement audio qui ressemble presque à l'atmosphère d’alors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Cette section se termine par le modèle des cours régnantes.</a:t>
            </a:r>
            <a:endParaRPr lang="en-US"/>
          </a:p>
        </p:txBody>
      </p:sp>
      <p:pic>
        <p:nvPicPr>
          <p:cNvPr id="5" name="Picture 4" descr="52991342_2571766162867445_32255992476509143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Il suit le département d'archéologie et d'histoire moderne et contemporaine</a:t>
            </a:r>
          </a:p>
          <a:p>
            <a:r>
              <a:rPr lang="fr-FR"/>
              <a:t>Ici  sont exposés des armes,des  armures, des  vêtements, des bûches et des objets personnels</a:t>
            </a:r>
            <a:endParaRPr lang="en-US"/>
          </a:p>
        </p:txBody>
      </p:sp>
      <p:pic>
        <p:nvPicPr>
          <p:cNvPr id="4" name="Picture 3" descr="53646100_1995226417450183_75726102558094131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371600"/>
            <a:ext cx="3790950" cy="505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3330432_2207564006226097_50977536950182871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45212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5943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C'est la fin de cet étage</a:t>
            </a:r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US"/>
              <a:t>Deuxième étage</a:t>
            </a:r>
          </a:p>
          <a:p>
            <a:r>
              <a:rPr lang="en-US"/>
              <a:t>Grandes personnalités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  Au festival humoristique de 74-78, un dessinateur fut appelé pour dessiner des croquis de Vaslui, Husi et Barlad.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828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Il y a des expositions dans un hall du musée</a:t>
            </a:r>
            <a:endParaRPr lang="en-US"/>
          </a:p>
        </p:txBody>
      </p:sp>
      <p:pic>
        <p:nvPicPr>
          <p:cNvPr id="5" name="Picture 4" descr="53430028_335723777060200_1034090892081758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95400"/>
            <a:ext cx="30988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2901686_441396909758383_12042281531327119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2991333_2920452187968698_36099263258899251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5908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latin typeface="Andalus" pitchFamily="18" charset="-78"/>
                <a:cs typeface="Andalus" pitchFamily="18" charset="-78"/>
              </a:rPr>
              <a:t> Emplacement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52796111_254423235491385_2508659465239134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544455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0800" y="1905000"/>
            <a:ext cx="220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US"/>
              <a:t> </a:t>
            </a:r>
            <a:r>
              <a:rPr lang="en-US" sz="2800">
                <a:latin typeface="Aparajita" pitchFamily="34" charset="0"/>
                <a:ea typeface="Aparajita" pitchFamily="34" charset="0"/>
                <a:cs typeface="Aparajita" pitchFamily="34" charset="0"/>
              </a:rPr>
              <a:t>Il est situé au milieu de la ville, numéro deux, la rue Hagi Chiriac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Il a été crée le 18 octobre 1972 comme une institution encadrée au musée avec un profile d’histoire et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d’ethnographie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mais l’ouverture a été 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27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Septembre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1975. </a:t>
            </a:r>
            <a:r>
              <a:rPr lang="fr-FR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 a plusieurs sections </a:t>
            </a:r>
            <a:r>
              <a:rPr lang="fr-FR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</a:t>
            </a:r>
            <a:r>
              <a:rPr lang="fr-FR" sz="2000" dirty="0" err="1" smtClean="0">
                <a:solidFill>
                  <a:schemeClr val="tx1"/>
                </a:solidFill>
                <a:latin typeface="Calibri Light"/>
                <a:cs typeface="Andalus" pitchFamily="18" charset="-78"/>
              </a:rPr>
              <a:t>È</a:t>
            </a:r>
            <a:r>
              <a:rPr lang="fr-FR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fr-FR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</a:t>
            </a:r>
            <a:r>
              <a:rPr lang="fr-FR" sz="2000" dirty="0" err="1" smtClean="0">
                <a:solidFill>
                  <a:schemeClr val="tx1"/>
                </a:solidFill>
                <a:latin typeface="Calibri Light"/>
                <a:cs typeface="Andalus" pitchFamily="18" charset="-78"/>
              </a:rPr>
              <a:t>É</a:t>
            </a:r>
            <a:r>
              <a:rPr lang="fr-FR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resantes</a:t>
            </a:r>
            <a:r>
              <a:rPr lang="fr-FR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il est une institution de base pour la promotion de notre culture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surtout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de 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l’histoire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locale.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52859436_770735076644587_71639762310654853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4953000" cy="350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52842290_784710905229600_69499387434825154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25" y="2819400"/>
            <a:ext cx="404177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Il organise aussi des activités artistiques liées à la musique notamment  la musique classique et instrumentale.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3" descr="53292187_377314733090968_50134162311353466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71600"/>
            <a:ext cx="30861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2880738_2285502331695095_44183466568486748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304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524000"/>
            <a:ext cx="2362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 sz="2400"/>
              <a:t>  </a:t>
            </a:r>
            <a:r>
              <a:rPr lang="fr-FR"/>
              <a:t>Actuallement une partie du musée est utilisée pour diverses activités comme:</a:t>
            </a:r>
          </a:p>
          <a:p>
            <a:r>
              <a:rPr lang="fr-FR"/>
              <a:t> des spectacles        présentations des projets </a:t>
            </a:r>
          </a:p>
          <a:p>
            <a:r>
              <a:rPr lang="fr-FR"/>
              <a:t>lancements des nouveaux livres </a:t>
            </a:r>
          </a:p>
          <a:p>
            <a:r>
              <a:rPr lang="fr-FR"/>
              <a:t>court -métrages   toutes organisées par des associations de bénévoles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   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066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  Cette section a été rénovée il y a quatre ans et a apporté beaucoup de nouvelles expositions</a:t>
            </a:r>
            <a:endParaRPr lang="en-US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.</a:t>
            </a:r>
            <a:endParaRPr lang="en-US"/>
          </a:p>
        </p:txBody>
      </p:sp>
      <p:pic>
        <p:nvPicPr>
          <p:cNvPr id="6" name="Picture 5" descr="53548587_409079369848319_33748358363348992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99100" y="2222500"/>
            <a:ext cx="31242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3014739_1994700337505691_17015384778515415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À l’entrée du musée, il y a le torse de Stefan Cel Mare (Etienne le Grand) Il a été un don offert au musée à son ouverture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6764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Comme cette iconostase qui a appartenu à l’église saint Nicolas (sfântul Nicolae)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598305_297937477539196_73027260042612572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3278937_616957775412511_942600147282427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3293085_295235811149298_18038314777171722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705860"/>
            <a:ext cx="2590800" cy="315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228600"/>
            <a:ext cx="2590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Le reste des exposés montre les occupations des habitants de notre ville dans des domaines divers comme la pêche, l’agriculture, le tissage. Tout cela se trouve au rez-de-chauss</a:t>
            </a:r>
            <a:r>
              <a:rPr lang="fr-FR">
                <a:latin typeface="Calibri Light" panose="020F0302020204030204" pitchFamily="34" charset="0"/>
              </a:rPr>
              <a:t>ée.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   Le musée expose chaque mois un objet. Ce mois a comme sujet la  </a:t>
            </a:r>
            <a:r>
              <a:rPr lang="fr-FR" b="1"/>
              <a:t>maternité.</a:t>
            </a:r>
            <a:endParaRPr lang="en-US" b="1"/>
          </a:p>
        </p:txBody>
      </p:sp>
      <p:pic>
        <p:nvPicPr>
          <p:cNvPr id="3" name="Picture 2" descr="52989672_1991534580955268_22655457104872079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4419600" cy="589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2853957_803999476627791_41568178991026667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40005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C’est ici que réside le département d’histoire. Voil</a:t>
            </a:r>
            <a:r>
              <a:rPr lang="fr-FR">
                <a:latin typeface="Calibri Light" panose="020F0302020204030204" pitchFamily="34" charset="0"/>
              </a:rPr>
              <a:t>à </a:t>
            </a:r>
            <a:r>
              <a:rPr lang="fr-FR"/>
              <a:t>  évolution humaine interprétée.</a:t>
            </a:r>
            <a:endParaRPr lang="en-US"/>
          </a:p>
        </p:txBody>
      </p:sp>
      <p:pic>
        <p:nvPicPr>
          <p:cNvPr id="3" name="Picture 2" descr="53376296_2057334831051386_45353590379186749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5438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fr-FR"/>
              <a:t>Il suit les principales cultures qui existaient dans le comté de Vaslui.</a:t>
            </a:r>
            <a:endParaRPr lang="en-US"/>
          </a:p>
        </p:txBody>
      </p:sp>
      <p:pic>
        <p:nvPicPr>
          <p:cNvPr id="3" name="Picture 2" descr="52833016_407556360069024_74990144707740303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344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450</Words>
  <Application>Microsoft Office PowerPoint</Application>
  <PresentationFormat>Expunere pe ecran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6" baseType="lpstr">
      <vt:lpstr>Century Schoolbook</vt:lpstr>
      <vt:lpstr>Arial</vt:lpstr>
      <vt:lpstr>Wingdings</vt:lpstr>
      <vt:lpstr>Wingdings 2</vt:lpstr>
      <vt:lpstr>Calibri</vt:lpstr>
      <vt:lpstr>Andalus</vt:lpstr>
      <vt:lpstr>Aparajita</vt:lpstr>
      <vt:lpstr>Calibri Light</vt:lpstr>
      <vt:lpstr>Oriel</vt:lpstr>
      <vt:lpstr>Le musee “Stefan cel Mare” Vaslui</vt:lpstr>
      <vt:lpstr> Emplacement </vt:lpstr>
      <vt:lpstr> Il a été crée le 18 octobre 1972 comme une institution encadrée au musée avec un profile d’histoire et d’ethnographie mais l’ouverture a été  lE 27 Septembre 1975. Il a plusieurs sections trÈs intÉresantes il est une institution de base pour la promotion de notre culture surtout de  l’histoire locale.  </vt:lpstr>
      <vt:lpstr>Il organise aussi des activités artistiques liées à la musique notamment  la musique classique et instrumentale.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Andreea</dc:creator>
  <cp:lastModifiedBy>Alexandru Mita</cp:lastModifiedBy>
  <cp:revision>55</cp:revision>
  <dcterms:created xsi:type="dcterms:W3CDTF">2006-08-16T00:00:00Z</dcterms:created>
  <dcterms:modified xsi:type="dcterms:W3CDTF">2019-03-20T06:44:59Z</dcterms:modified>
</cp:coreProperties>
</file>