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595" y="58"/>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4"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ro-RO"/>
              <a:t>Faceți clic pentru a edita stilul de titlu coordonator</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a:t>Faceți clic pentru a edita stilul de subtitlu coordonator</a:t>
            </a:r>
            <a:endParaRPr lang="en-US" dirty="0"/>
          </a:p>
        </p:txBody>
      </p:sp>
      <p:sp>
        <p:nvSpPr>
          <p:cNvPr id="5" name="Date Placeholder 3"/>
          <p:cNvSpPr>
            <a:spLocks noGrp="1"/>
          </p:cNvSpPr>
          <p:nvPr>
            <p:ph type="dt" sz="half" idx="10"/>
          </p:nvPr>
        </p:nvSpPr>
        <p:spPr/>
        <p:txBody>
          <a:bodyPr/>
          <a:lstStyle>
            <a:lvl1pPr>
              <a:defRPr/>
            </a:lvl1pPr>
          </a:lstStyle>
          <a:p>
            <a:pPr>
              <a:defRPr/>
            </a:pPr>
            <a:fld id="{A3DB80A0-A78C-4010-B1D1-A7AF9A23E5B9}" type="datetimeFigureOut">
              <a:rPr lang="en-US"/>
              <a:pPr>
                <a:defRPr/>
              </a:pPr>
              <a:t>20-Mar-19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619CCA0F-EF65-4191-B1E4-33AD16B4F0C2}" type="slidenum">
              <a:rPr lang="en-US"/>
              <a:pPr/>
              <a:t>‹#›</a:t>
            </a:fld>
            <a:endParaRPr lang="en-US"/>
          </a:p>
        </p:txBody>
      </p:sp>
    </p:spTree>
    <p:extLst>
      <p:ext uri="{BB962C8B-B14F-4D97-AF65-F5344CB8AC3E}">
        <p14:creationId xmlns:p14="http://schemas.microsoft.com/office/powerpoint/2010/main" val="2163840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ine panoramică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ormAutofit/>
          </a:bodyPr>
          <a:lstStyle>
            <a:lvl1pPr algn="l">
              <a:defRPr sz="2400" b="0"/>
            </a:lvl1pPr>
          </a:lstStyle>
          <a:p>
            <a:r>
              <a:rPr lang="ro-RO"/>
              <a:t>Faceți clic pentru a edita stilul de titlu coordonator</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bodyPr>
          <a:lstStyle>
            <a:lvl1pPr marL="0" indent="0" algn="ctr">
              <a:buFontTx/>
              <a:buNone/>
              <a:defRPr sz="1600"/>
            </a:lvl1pPr>
          </a:lstStyle>
          <a:p>
            <a:pPr lvl="0"/>
            <a:r>
              <a:rPr lang="ro-RO" noProof="0"/>
              <a:t>Faceți clic pe pictogramă pentru a adăuga o imagine</a:t>
            </a:r>
            <a:endParaRPr lang="en-US" noProof="0" dirty="0"/>
          </a:p>
        </p:txBody>
      </p:sp>
      <p:sp>
        <p:nvSpPr>
          <p:cNvPr id="4" name="Text Placeholder 3"/>
          <p:cNvSpPr>
            <a:spLocks noGrp="1"/>
          </p:cNvSpPr>
          <p:nvPr>
            <p:ph type="body" sz="half" idx="2"/>
          </p:nvPr>
        </p:nvSpPr>
        <p:spPr>
          <a:xfrm>
            <a:off x="810000" y="5367338"/>
            <a:ext cx="10561418" cy="493712"/>
          </a:xfrm>
        </p:spPr>
        <p:txBody>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Footer Placeholder 4"/>
          <p:cNvSpPr>
            <a:spLocks noGrp="1"/>
          </p:cNvSpPr>
          <p:nvPr>
            <p:ph type="ftr" sz="quarter" idx="14"/>
          </p:nvPr>
        </p:nvSpPr>
        <p:spPr/>
        <p:txBody>
          <a:bodyPr/>
          <a:lstStyle>
            <a:lvl1pPr>
              <a:defRPr/>
            </a:lvl1pPr>
          </a:lstStyle>
          <a:p>
            <a:pPr>
              <a:defRPr/>
            </a:pPr>
            <a:endParaRPr lang="en-US"/>
          </a:p>
        </p:txBody>
      </p:sp>
      <p:sp>
        <p:nvSpPr>
          <p:cNvPr id="6" name="Date Placeholder 3"/>
          <p:cNvSpPr>
            <a:spLocks noGrp="1"/>
          </p:cNvSpPr>
          <p:nvPr>
            <p:ph type="dt" sz="half" idx="15"/>
          </p:nvPr>
        </p:nvSpPr>
        <p:spPr/>
        <p:txBody>
          <a:bodyPr/>
          <a:lstStyle>
            <a:lvl1pPr>
              <a:defRPr/>
            </a:lvl1pPr>
          </a:lstStyle>
          <a:p>
            <a:pPr>
              <a:defRPr/>
            </a:pPr>
            <a:fld id="{C345FD96-2274-4BE6-9042-A477FA72D8A8}" type="datetimeFigureOut">
              <a:rPr lang="en-US"/>
              <a:pPr>
                <a:defRPr/>
              </a:pPr>
              <a:t>20-Mar-19</a:t>
            </a:fld>
            <a:endParaRPr lang="en-US"/>
          </a:p>
        </p:txBody>
      </p:sp>
      <p:sp>
        <p:nvSpPr>
          <p:cNvPr id="7" name="Slide Number Placeholder 5"/>
          <p:cNvSpPr>
            <a:spLocks noGrp="1"/>
          </p:cNvSpPr>
          <p:nvPr>
            <p:ph type="sldNum" sz="quarter" idx="16"/>
          </p:nvPr>
        </p:nvSpPr>
        <p:spPr/>
        <p:txBody>
          <a:bodyPr/>
          <a:lstStyle>
            <a:lvl1pPr>
              <a:defRPr/>
            </a:lvl1pPr>
          </a:lstStyle>
          <a:p>
            <a:fld id="{EBEEFC25-0A13-4218-AEDB-DA52650170C7}" type="slidenum">
              <a:rPr lang="en-US"/>
              <a:pPr/>
              <a:t>‹#›</a:t>
            </a:fld>
            <a:endParaRPr lang="en-US"/>
          </a:p>
        </p:txBody>
      </p:sp>
    </p:spTree>
    <p:extLst>
      <p:ext uri="{BB962C8B-B14F-4D97-AF65-F5344CB8AC3E}">
        <p14:creationId xmlns:p14="http://schemas.microsoft.com/office/powerpoint/2010/main" val="307542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cu legendă">
    <p:spTree>
      <p:nvGrpSpPr>
        <p:cNvPr id="1" name=""/>
        <p:cNvGrpSpPr/>
        <p:nvPr/>
      </p:nvGrpSpPr>
      <p:grpSpPr>
        <a:xfrm>
          <a:off x="0" y="0"/>
          <a:ext cx="0" cy="0"/>
          <a:chOff x="0" y="0"/>
          <a:chExt cx="0" cy="0"/>
        </a:xfrm>
      </p:grpSpPr>
      <p:sp>
        <p:nvSpPr>
          <p:cNvPr id="5"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lstStyle>
            <a:lvl1pPr algn="l">
              <a:defRPr sz="4200" b="1" cap="none"/>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ro-RO"/>
              <a:t>Faceţi clic pentru a edita Master stiluri text</a:t>
            </a:r>
          </a:p>
        </p:txBody>
      </p:sp>
      <p:sp>
        <p:nvSpPr>
          <p:cNvPr id="6" name="Date Placeholder 3"/>
          <p:cNvSpPr>
            <a:spLocks noGrp="1"/>
          </p:cNvSpPr>
          <p:nvPr>
            <p:ph type="dt" sz="half" idx="17"/>
          </p:nvPr>
        </p:nvSpPr>
        <p:spPr/>
        <p:txBody>
          <a:bodyPr/>
          <a:lstStyle>
            <a:lvl1pPr>
              <a:defRPr/>
            </a:lvl1pPr>
          </a:lstStyle>
          <a:p>
            <a:pPr>
              <a:defRPr/>
            </a:pPr>
            <a:fld id="{9630AB07-7A07-4DA4-98AE-EB0270CC8D9C}" type="datetimeFigureOut">
              <a:rPr lang="en-US"/>
              <a:pPr>
                <a:defRPr/>
              </a:pPr>
              <a:t>20-Mar-19</a:t>
            </a:fld>
            <a:endParaRPr lang="en-US"/>
          </a:p>
        </p:txBody>
      </p:sp>
      <p:sp>
        <p:nvSpPr>
          <p:cNvPr id="7" name="Footer Placeholder 4"/>
          <p:cNvSpPr>
            <a:spLocks noGrp="1"/>
          </p:cNvSpPr>
          <p:nvPr>
            <p:ph type="ftr" sz="quarter" idx="18"/>
          </p:nvPr>
        </p:nvSpPr>
        <p:spPr/>
        <p:txBody>
          <a:bodyPr/>
          <a:lstStyle>
            <a:lvl1pPr>
              <a:defRPr/>
            </a:lvl1pPr>
          </a:lstStyle>
          <a:p>
            <a:pPr>
              <a:defRPr/>
            </a:pPr>
            <a:endParaRPr lang="en-US"/>
          </a:p>
        </p:txBody>
      </p:sp>
      <p:sp>
        <p:nvSpPr>
          <p:cNvPr id="8" name="Slide Number Placeholder 5"/>
          <p:cNvSpPr>
            <a:spLocks noGrp="1"/>
          </p:cNvSpPr>
          <p:nvPr>
            <p:ph type="sldNum" sz="quarter" idx="19"/>
          </p:nvPr>
        </p:nvSpPr>
        <p:spPr/>
        <p:txBody>
          <a:bodyPr/>
          <a:lstStyle>
            <a:lvl1pPr>
              <a:defRPr/>
            </a:lvl1pPr>
          </a:lstStyle>
          <a:p>
            <a:fld id="{7C34840B-BAD9-43F1-8C55-947861CFFF15}" type="slidenum">
              <a:rPr lang="en-US"/>
              <a:pPr/>
              <a:t>‹#›</a:t>
            </a:fld>
            <a:endParaRPr lang="en-US"/>
          </a:p>
        </p:txBody>
      </p:sp>
    </p:spTree>
    <p:extLst>
      <p:ext uri="{BB962C8B-B14F-4D97-AF65-F5344CB8AC3E}">
        <p14:creationId xmlns:p14="http://schemas.microsoft.com/office/powerpoint/2010/main" val="28502955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de vizită">
    <p:spTree>
      <p:nvGrpSpPr>
        <p:cNvPr id="1" name=""/>
        <p:cNvGrpSpPr/>
        <p:nvPr/>
      </p:nvGrpSpPr>
      <p:grpSpPr>
        <a:xfrm>
          <a:off x="0" y="0"/>
          <a:ext cx="0" cy="0"/>
          <a:chOff x="0" y="0"/>
          <a:chExt cx="0" cy="0"/>
        </a:xfrm>
      </p:grpSpPr>
      <p:sp>
        <p:nvSpPr>
          <p:cNvPr id="4"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ro-RO"/>
              <a:t>Faceți clic pentru a edita stilul de titlu coordonator</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ro-RO"/>
              <a:t>Faceţi clic pentru a edita Master stiluri text</a:t>
            </a:r>
          </a:p>
        </p:txBody>
      </p:sp>
      <p:sp>
        <p:nvSpPr>
          <p:cNvPr id="5" name="Date Placeholder 1"/>
          <p:cNvSpPr>
            <a:spLocks noGrp="1"/>
          </p:cNvSpPr>
          <p:nvPr>
            <p:ph type="dt" sz="half" idx="17"/>
          </p:nvPr>
        </p:nvSpPr>
        <p:spPr/>
        <p:txBody>
          <a:bodyPr/>
          <a:lstStyle>
            <a:lvl1pPr>
              <a:defRPr/>
            </a:lvl1pPr>
          </a:lstStyle>
          <a:p>
            <a:pPr>
              <a:defRPr/>
            </a:pPr>
            <a:fld id="{C8A5CEE5-CBE4-49A5-A87D-B2615D3EF478}" type="datetimeFigureOut">
              <a:rPr lang="en-US"/>
              <a:pPr>
                <a:defRPr/>
              </a:pPr>
              <a:t>20-Mar-19</a:t>
            </a:fld>
            <a:endParaRPr lang="en-US"/>
          </a:p>
        </p:txBody>
      </p:sp>
      <p:sp>
        <p:nvSpPr>
          <p:cNvPr id="7" name="Footer Placeholder 2"/>
          <p:cNvSpPr>
            <a:spLocks noGrp="1"/>
          </p:cNvSpPr>
          <p:nvPr>
            <p:ph type="ftr" sz="quarter" idx="18"/>
          </p:nvPr>
        </p:nvSpPr>
        <p:spPr/>
        <p:txBody>
          <a:bodyPr/>
          <a:lstStyle>
            <a:lvl1pPr>
              <a:defRPr/>
            </a:lvl1pPr>
          </a:lstStyle>
          <a:p>
            <a:pPr>
              <a:defRPr/>
            </a:pPr>
            <a:endParaRPr lang="en-US"/>
          </a:p>
        </p:txBody>
      </p:sp>
      <p:sp>
        <p:nvSpPr>
          <p:cNvPr id="8" name="Slide Number Placeholder 3"/>
          <p:cNvSpPr>
            <a:spLocks noGrp="1"/>
          </p:cNvSpPr>
          <p:nvPr>
            <p:ph type="sldNum" sz="quarter" idx="19"/>
          </p:nvPr>
        </p:nvSpPr>
        <p:spPr/>
        <p:txBody>
          <a:bodyPr/>
          <a:lstStyle>
            <a:lvl1pPr>
              <a:defRPr/>
            </a:lvl1pPr>
          </a:lstStyle>
          <a:p>
            <a:fld id="{A457D92B-728C-475E-BCDF-520221476032}" type="slidenum">
              <a:rPr lang="en-US"/>
              <a:pPr/>
              <a:t>‹#›</a:t>
            </a:fld>
            <a:endParaRPr lang="en-US"/>
          </a:p>
        </p:txBody>
      </p:sp>
    </p:spTree>
    <p:extLst>
      <p:ext uri="{BB962C8B-B14F-4D97-AF65-F5344CB8AC3E}">
        <p14:creationId xmlns:p14="http://schemas.microsoft.com/office/powerpoint/2010/main" val="3283526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4"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p:txBody>
          <a:bodyPr vert="eaVert" ancho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3"/>
          <p:cNvSpPr>
            <a:spLocks noGrp="1"/>
          </p:cNvSpPr>
          <p:nvPr>
            <p:ph type="dt" sz="half" idx="10"/>
          </p:nvPr>
        </p:nvSpPr>
        <p:spPr/>
        <p:txBody>
          <a:bodyPr/>
          <a:lstStyle>
            <a:lvl1pPr>
              <a:defRPr/>
            </a:lvl1pPr>
          </a:lstStyle>
          <a:p>
            <a:pPr>
              <a:defRPr/>
            </a:pPr>
            <a:fld id="{7D7494D1-233B-4591-906C-2B43E4A2A0B9}" type="datetimeFigureOut">
              <a:rPr lang="en-US"/>
              <a:pPr>
                <a:defRPr/>
              </a:pPr>
              <a:t>20-Mar-19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719568D-253E-479F-B1D6-148068BB611F}" type="slidenum">
              <a:rPr lang="en-US"/>
              <a:pPr/>
              <a:t>‹#›</a:t>
            </a:fld>
            <a:endParaRPr lang="en-US"/>
          </a:p>
        </p:txBody>
      </p:sp>
    </p:spTree>
    <p:extLst>
      <p:ext uri="{BB962C8B-B14F-4D97-AF65-F5344CB8AC3E}">
        <p14:creationId xmlns:p14="http://schemas.microsoft.com/office/powerpoint/2010/main" val="2713186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4"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ro-RO"/>
              <a:t>Faceți clic pentru a edita stilul de titlu coordonator</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3"/>
          <p:cNvSpPr>
            <a:spLocks noGrp="1"/>
          </p:cNvSpPr>
          <p:nvPr>
            <p:ph type="dt" sz="half" idx="10"/>
          </p:nvPr>
        </p:nvSpPr>
        <p:spPr/>
        <p:txBody>
          <a:bodyPr/>
          <a:lstStyle>
            <a:lvl1pPr>
              <a:defRPr/>
            </a:lvl1pPr>
          </a:lstStyle>
          <a:p>
            <a:pPr>
              <a:defRPr/>
            </a:pPr>
            <a:fld id="{FF735004-4C7C-4B1E-A86A-4AB4E1E24684}" type="datetimeFigureOut">
              <a:rPr lang="en-US"/>
              <a:pPr>
                <a:defRPr/>
              </a:pPr>
              <a:t>20-Mar-19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30C5B78-D685-4D35-AB08-9030BE503ECF}" type="slidenum">
              <a:rPr lang="en-US"/>
              <a:pPr/>
              <a:t>‹#›</a:t>
            </a:fld>
            <a:endParaRPr lang="en-US"/>
          </a:p>
        </p:txBody>
      </p:sp>
    </p:spTree>
    <p:extLst>
      <p:ext uri="{BB962C8B-B14F-4D97-AF65-F5344CB8AC3E}">
        <p14:creationId xmlns:p14="http://schemas.microsoft.com/office/powerpoint/2010/main" val="950907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4"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ro-RO"/>
              <a:t>Faceți clic pentru a edita stilul de titlu coordonator</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Date Placeholder 3"/>
          <p:cNvSpPr>
            <a:spLocks noGrp="1"/>
          </p:cNvSpPr>
          <p:nvPr>
            <p:ph type="dt" sz="half" idx="10"/>
          </p:nvPr>
        </p:nvSpPr>
        <p:spPr/>
        <p:txBody>
          <a:bodyPr/>
          <a:lstStyle>
            <a:lvl1pPr>
              <a:defRPr/>
            </a:lvl1pPr>
          </a:lstStyle>
          <a:p>
            <a:pPr>
              <a:defRPr/>
            </a:pPr>
            <a:fld id="{53E07D57-6619-49E2-925B-163C73F8A77D}" type="datetimeFigureOut">
              <a:rPr lang="en-US"/>
              <a:pPr>
                <a:defRPr/>
              </a:pPr>
              <a:t>20-Mar-19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DE199F8-760F-4C12-BA02-3A8373426117}" type="slidenum">
              <a:rPr lang="en-US"/>
              <a:pPr/>
              <a:t>‹#›</a:t>
            </a:fld>
            <a:endParaRPr lang="en-US"/>
          </a:p>
        </p:txBody>
      </p:sp>
    </p:spTree>
    <p:extLst>
      <p:ext uri="{BB962C8B-B14F-4D97-AF65-F5344CB8AC3E}">
        <p14:creationId xmlns:p14="http://schemas.microsoft.com/office/powerpoint/2010/main" val="3309668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4"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lstStyle>
            <a:lvl1pPr algn="r">
              <a:defRPr sz="4800" b="1" cap="none"/>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a:t>Faceţi clic pentru a edita Master stiluri text</a:t>
            </a:r>
          </a:p>
        </p:txBody>
      </p:sp>
      <p:sp>
        <p:nvSpPr>
          <p:cNvPr id="5" name="Date Placeholder 3"/>
          <p:cNvSpPr>
            <a:spLocks noGrp="1"/>
          </p:cNvSpPr>
          <p:nvPr>
            <p:ph type="dt" sz="half" idx="10"/>
          </p:nvPr>
        </p:nvSpPr>
        <p:spPr/>
        <p:txBody>
          <a:bodyPr/>
          <a:lstStyle>
            <a:lvl1pPr>
              <a:defRPr/>
            </a:lvl1pPr>
          </a:lstStyle>
          <a:p>
            <a:pPr>
              <a:defRPr/>
            </a:pPr>
            <a:fld id="{50DC29C5-90F1-446E-8E47-E7223E66912D}" type="datetimeFigureOut">
              <a:rPr lang="en-US"/>
              <a:pPr>
                <a:defRPr/>
              </a:pPr>
              <a:t>20-Mar-19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983FA41-D51E-4F85-A91D-BCC76E1DE336}" type="slidenum">
              <a:rPr lang="en-US"/>
              <a:pPr/>
              <a:t>‹#›</a:t>
            </a:fld>
            <a:endParaRPr lang="en-US"/>
          </a:p>
        </p:txBody>
      </p:sp>
    </p:spTree>
    <p:extLst>
      <p:ext uri="{BB962C8B-B14F-4D97-AF65-F5344CB8AC3E}">
        <p14:creationId xmlns:p14="http://schemas.microsoft.com/office/powerpoint/2010/main" val="1574585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5"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3" name="Content Placeholder 2"/>
          <p:cNvSpPr>
            <a:spLocks noGrp="1"/>
          </p:cNvSpPr>
          <p:nvPr>
            <p:ph sz="half" idx="1"/>
          </p:nvPr>
        </p:nvSpPr>
        <p:spPr>
          <a:xfrm>
            <a:off x="818712" y="2222287"/>
            <a:ext cx="5185873" cy="3638763"/>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Content Placeholder 3"/>
          <p:cNvSpPr>
            <a:spLocks noGrp="1"/>
          </p:cNvSpPr>
          <p:nvPr>
            <p:ph sz="half" idx="2"/>
          </p:nvPr>
        </p:nvSpPr>
        <p:spPr>
          <a:xfrm>
            <a:off x="6187415" y="2222287"/>
            <a:ext cx="5194583" cy="3638764"/>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6" name="Date Placeholder 4"/>
          <p:cNvSpPr>
            <a:spLocks noGrp="1"/>
          </p:cNvSpPr>
          <p:nvPr>
            <p:ph type="dt" sz="half" idx="10"/>
          </p:nvPr>
        </p:nvSpPr>
        <p:spPr/>
        <p:txBody>
          <a:bodyPr/>
          <a:lstStyle>
            <a:lvl1pPr>
              <a:defRPr/>
            </a:lvl1pPr>
          </a:lstStyle>
          <a:p>
            <a:pPr>
              <a:defRPr/>
            </a:pPr>
            <a:fld id="{AFCA94C9-CFD5-4BA4-A401-8DBA423A9262}" type="datetimeFigureOut">
              <a:rPr lang="en-US"/>
              <a:pPr>
                <a:defRPr/>
              </a:pPr>
              <a:t>20-Mar-19</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69693603-DA59-4DAF-80E1-55E14E54E2B3}" type="slidenum">
              <a:rPr lang="en-US"/>
              <a:pPr/>
              <a:t>‹#›</a:t>
            </a:fld>
            <a:endParaRPr lang="en-US"/>
          </a:p>
        </p:txBody>
      </p:sp>
    </p:spTree>
    <p:extLst>
      <p:ext uri="{BB962C8B-B14F-4D97-AF65-F5344CB8AC3E}">
        <p14:creationId xmlns:p14="http://schemas.microsoft.com/office/powerpoint/2010/main" val="4173848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ro-RO"/>
              <a:t>Faceți clic pentru a edita stilul de titlu coordonator</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Content Placeholder 3"/>
          <p:cNvSpPr>
            <a:spLocks noGrp="1"/>
          </p:cNvSpPr>
          <p:nvPr>
            <p:ph sz="half" idx="2"/>
          </p:nvPr>
        </p:nvSpPr>
        <p:spPr>
          <a:xfrm>
            <a:off x="814729" y="2751138"/>
            <a:ext cx="5189856" cy="3109913"/>
          </a:xfrm>
        </p:spPr>
        <p:txBody>
          <a:bodyPr ancho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Content Placeholder 5"/>
          <p:cNvSpPr>
            <a:spLocks noGrp="1"/>
          </p:cNvSpPr>
          <p:nvPr>
            <p:ph sz="quarter" idx="4"/>
          </p:nvPr>
        </p:nvSpPr>
        <p:spPr>
          <a:xfrm>
            <a:off x="6187415" y="2751138"/>
            <a:ext cx="5194583" cy="3109913"/>
          </a:xfrm>
        </p:spPr>
        <p:txBody>
          <a:bodyPr ancho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8" name="Date Placeholder 6"/>
          <p:cNvSpPr>
            <a:spLocks noGrp="1"/>
          </p:cNvSpPr>
          <p:nvPr>
            <p:ph type="dt" sz="half" idx="10"/>
          </p:nvPr>
        </p:nvSpPr>
        <p:spPr/>
        <p:txBody>
          <a:bodyPr/>
          <a:lstStyle>
            <a:lvl1pPr>
              <a:defRPr/>
            </a:lvl1pPr>
          </a:lstStyle>
          <a:p>
            <a:pPr>
              <a:defRPr/>
            </a:pPr>
            <a:fld id="{7D31664A-C891-42E3-AAE9-772A6740773D}" type="datetimeFigureOut">
              <a:rPr lang="en-US"/>
              <a:pPr>
                <a:defRPr/>
              </a:pPr>
              <a:t>20-Mar-19</a:t>
            </a:fld>
            <a:endParaRPr lang="en-US"/>
          </a:p>
        </p:txBody>
      </p:sp>
      <p:sp>
        <p:nvSpPr>
          <p:cNvPr id="9" name="Footer Placeholder 7"/>
          <p:cNvSpPr>
            <a:spLocks noGrp="1"/>
          </p:cNvSpPr>
          <p:nvPr>
            <p:ph type="ftr" sz="quarter" idx="11"/>
          </p:nvPr>
        </p:nvSpPr>
        <p:spPr/>
        <p:txBody>
          <a:bodyPr/>
          <a:lstStyle>
            <a:lvl1pPr>
              <a:defRPr/>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fld id="{22675E73-C9EF-419E-966B-4228B93CA9CF}" type="slidenum">
              <a:rPr lang="en-US"/>
              <a:pPr/>
              <a:t>‹#›</a:t>
            </a:fld>
            <a:endParaRPr lang="en-US"/>
          </a:p>
        </p:txBody>
      </p:sp>
    </p:spTree>
    <p:extLst>
      <p:ext uri="{BB962C8B-B14F-4D97-AF65-F5344CB8AC3E}">
        <p14:creationId xmlns:p14="http://schemas.microsoft.com/office/powerpoint/2010/main" val="2283627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3"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ro-RO"/>
              <a:t>Faceți clic pentru a edita stilul de titlu coordonator</a:t>
            </a:r>
            <a:endParaRPr lang="en-US" dirty="0"/>
          </a:p>
        </p:txBody>
      </p:sp>
      <p:sp>
        <p:nvSpPr>
          <p:cNvPr id="4" name="Date Placeholder 2"/>
          <p:cNvSpPr>
            <a:spLocks noGrp="1"/>
          </p:cNvSpPr>
          <p:nvPr>
            <p:ph type="dt" sz="half" idx="10"/>
          </p:nvPr>
        </p:nvSpPr>
        <p:spPr/>
        <p:txBody>
          <a:bodyPr/>
          <a:lstStyle>
            <a:lvl1pPr>
              <a:defRPr/>
            </a:lvl1pPr>
          </a:lstStyle>
          <a:p>
            <a:pPr>
              <a:defRPr/>
            </a:pPr>
            <a:fld id="{432093C6-0AAF-4EAC-9E40-C01A0D762DE6}" type="datetimeFigureOut">
              <a:rPr lang="en-US"/>
              <a:pPr>
                <a:defRPr/>
              </a:pPr>
              <a:t>20-Mar-19</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0E441218-D86F-435B-AF6A-6DBDC7DA7143}" type="slidenum">
              <a:rPr lang="en-US"/>
              <a:pPr/>
              <a:t>‹#›</a:t>
            </a:fld>
            <a:endParaRPr lang="en-US"/>
          </a:p>
        </p:txBody>
      </p:sp>
    </p:spTree>
    <p:extLst>
      <p:ext uri="{BB962C8B-B14F-4D97-AF65-F5344CB8AC3E}">
        <p14:creationId xmlns:p14="http://schemas.microsoft.com/office/powerpoint/2010/main" val="122387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endParaRPr lang="en-US"/>
          </a:p>
        </p:txBody>
      </p:sp>
      <p:sp>
        <p:nvSpPr>
          <p:cNvPr id="3" name="Date Placeholder 3"/>
          <p:cNvSpPr>
            <a:spLocks noGrp="1"/>
          </p:cNvSpPr>
          <p:nvPr>
            <p:ph type="dt" sz="half" idx="11"/>
          </p:nvPr>
        </p:nvSpPr>
        <p:spPr/>
        <p:txBody>
          <a:bodyPr/>
          <a:lstStyle>
            <a:lvl1pPr>
              <a:defRPr/>
            </a:lvl1pPr>
          </a:lstStyle>
          <a:p>
            <a:pPr>
              <a:defRPr/>
            </a:pPr>
            <a:fld id="{7306C3FD-A802-4DE7-8563-11E3C62D3DA6}" type="datetimeFigureOut">
              <a:rPr lang="en-US"/>
              <a:pPr>
                <a:defRPr/>
              </a:pPr>
              <a:t>20-Mar-19</a:t>
            </a:fld>
            <a:endParaRPr lang="en-US"/>
          </a:p>
        </p:txBody>
      </p:sp>
      <p:sp>
        <p:nvSpPr>
          <p:cNvPr id="4" name="Slide Number Placeholder 5"/>
          <p:cNvSpPr>
            <a:spLocks noGrp="1"/>
          </p:cNvSpPr>
          <p:nvPr>
            <p:ph type="sldNum" sz="quarter" idx="12"/>
          </p:nvPr>
        </p:nvSpPr>
        <p:spPr/>
        <p:txBody>
          <a:bodyPr/>
          <a:lstStyle>
            <a:lvl1pPr>
              <a:defRPr/>
            </a:lvl1pPr>
          </a:lstStyle>
          <a:p>
            <a:fld id="{C6D29ABC-1B5D-4141-88C9-F2E4BCCBCAFC}" type="slidenum">
              <a:rPr lang="en-US"/>
              <a:pPr/>
              <a:t>‹#›</a:t>
            </a:fld>
            <a:endParaRPr lang="en-US"/>
          </a:p>
        </p:txBody>
      </p:sp>
    </p:spTree>
    <p:extLst>
      <p:ext uri="{BB962C8B-B14F-4D97-AF65-F5344CB8AC3E}">
        <p14:creationId xmlns:p14="http://schemas.microsoft.com/office/powerpoint/2010/main" val="1773383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5"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lstStyle>
            <a:lvl1pPr algn="l">
              <a:defRPr sz="2000" b="1"/>
            </a:lvl1pPr>
          </a:lstStyle>
          <a:p>
            <a:r>
              <a:rPr lang="ro-RO"/>
              <a:t>Faceți clic pentru a edita stilul de titlu coordonator</a:t>
            </a:r>
            <a:endParaRPr lang="en-US" dirty="0"/>
          </a:p>
        </p:txBody>
      </p:sp>
      <p:sp>
        <p:nvSpPr>
          <p:cNvPr id="3" name="Content Placeholder 2"/>
          <p:cNvSpPr>
            <a:spLocks noGrp="1"/>
          </p:cNvSpPr>
          <p:nvPr>
            <p:ph idx="1"/>
          </p:nvPr>
        </p:nvSpPr>
        <p:spPr>
          <a:xfrm>
            <a:off x="4855633" y="446088"/>
            <a:ext cx="6252633" cy="5414963"/>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6" name="Date Placeholder 4"/>
          <p:cNvSpPr>
            <a:spLocks noGrp="1"/>
          </p:cNvSpPr>
          <p:nvPr>
            <p:ph type="dt" sz="half" idx="10"/>
          </p:nvPr>
        </p:nvSpPr>
        <p:spPr/>
        <p:txBody>
          <a:bodyPr/>
          <a:lstStyle>
            <a:lvl1pPr>
              <a:defRPr/>
            </a:lvl1pPr>
          </a:lstStyle>
          <a:p>
            <a:pPr>
              <a:defRPr/>
            </a:pPr>
            <a:fld id="{62B2DAFF-BD2E-4235-AF17-C60F1AA409C8}" type="datetimeFigureOut">
              <a:rPr lang="en-US"/>
              <a:pPr>
                <a:defRPr/>
              </a:pPr>
              <a:t>20-Mar-19</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fld id="{7FC905F0-E334-42F4-A2A8-B5D025DDC618}" type="slidenum">
              <a:rPr lang="en-US"/>
              <a:pPr/>
              <a:t>‹#›</a:t>
            </a:fld>
            <a:endParaRPr lang="en-US"/>
          </a:p>
        </p:txBody>
      </p:sp>
    </p:spTree>
    <p:extLst>
      <p:ext uri="{BB962C8B-B14F-4D97-AF65-F5344CB8AC3E}">
        <p14:creationId xmlns:p14="http://schemas.microsoft.com/office/powerpoint/2010/main" val="661699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ormAutofit/>
          </a:bodyPr>
          <a:lstStyle>
            <a:lvl1pPr algn="l">
              <a:defRPr sz="2400" b="0"/>
            </a:lvl1pPr>
          </a:lstStyle>
          <a:p>
            <a:r>
              <a:rPr lang="ro-RO"/>
              <a:t>Faceți clic pentru a edita stilul de titlu coordonator</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bodyPr>
          <a:lstStyle>
            <a:lvl1pPr algn="ctr">
              <a:buFontTx/>
              <a:buNone/>
              <a:defRPr sz="1400"/>
            </a:lvl1pPr>
          </a:lstStyle>
          <a:p>
            <a:pPr lvl="0"/>
            <a:r>
              <a:rPr lang="ro-RO" noProof="0"/>
              <a:t>Faceți clic pe pictogramă pentru a adăuga o imagine</a:t>
            </a:r>
            <a:endParaRPr lang="en-US" noProof="0" dirty="0"/>
          </a:p>
        </p:txBody>
      </p:sp>
      <p:sp>
        <p:nvSpPr>
          <p:cNvPr id="4" name="Text Placeholder 3"/>
          <p:cNvSpPr>
            <a:spLocks noGrp="1"/>
          </p:cNvSpPr>
          <p:nvPr>
            <p:ph type="body" sz="half" idx="2"/>
          </p:nvPr>
        </p:nvSpPr>
        <p:spPr>
          <a:xfrm>
            <a:off x="814728" y="2344684"/>
            <a:ext cx="4852988" cy="3516365"/>
          </a:xfrm>
        </p:spPr>
        <p:txBody>
          <a:bodyPr anchor="t"/>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a:t>Faceţi clic pentru a edita Master stiluri text</a:t>
            </a:r>
          </a:p>
        </p:txBody>
      </p:sp>
      <p:sp>
        <p:nvSpPr>
          <p:cNvPr id="5" name="Date Placeholder 4"/>
          <p:cNvSpPr>
            <a:spLocks noGrp="1"/>
          </p:cNvSpPr>
          <p:nvPr>
            <p:ph type="dt" sz="half" idx="14"/>
          </p:nvPr>
        </p:nvSpPr>
        <p:spPr>
          <a:xfrm>
            <a:off x="3886200" y="6042025"/>
            <a:ext cx="976313" cy="365125"/>
          </a:xfrm>
        </p:spPr>
        <p:txBody>
          <a:bodyPr/>
          <a:lstStyle>
            <a:lvl1pPr>
              <a:defRPr/>
            </a:lvl1pPr>
          </a:lstStyle>
          <a:p>
            <a:pPr>
              <a:defRPr/>
            </a:pPr>
            <a:fld id="{60C4F8DF-8CF6-49B2-9186-185585564437}" type="datetimeFigureOut">
              <a:rPr lang="en-US"/>
              <a:pPr>
                <a:defRPr/>
              </a:pPr>
              <a:t>20-Mar-19</a:t>
            </a:fld>
            <a:endParaRPr lang="en-US"/>
          </a:p>
        </p:txBody>
      </p:sp>
      <p:sp>
        <p:nvSpPr>
          <p:cNvPr id="6" name="Footer Placeholder 5"/>
          <p:cNvSpPr>
            <a:spLocks noGrp="1"/>
          </p:cNvSpPr>
          <p:nvPr>
            <p:ph type="ftr" sz="quarter" idx="15"/>
          </p:nvPr>
        </p:nvSpPr>
        <p:spPr>
          <a:xfrm>
            <a:off x="590550" y="6042025"/>
            <a:ext cx="3295650" cy="365125"/>
          </a:xfrm>
        </p:spPr>
        <p:txBody>
          <a:bodyPr/>
          <a:lstStyle>
            <a:lvl1pPr>
              <a:defRPr/>
            </a:lvl1pPr>
          </a:lstStyle>
          <a:p>
            <a:pPr>
              <a:defRPr/>
            </a:pPr>
            <a:endParaRPr lang="en-US"/>
          </a:p>
        </p:txBody>
      </p:sp>
      <p:sp>
        <p:nvSpPr>
          <p:cNvPr id="7" name="Slide Number Placeholder 6"/>
          <p:cNvSpPr>
            <a:spLocks noGrp="1"/>
          </p:cNvSpPr>
          <p:nvPr>
            <p:ph type="sldNum" sz="quarter" idx="16"/>
          </p:nvPr>
        </p:nvSpPr>
        <p:spPr>
          <a:xfrm>
            <a:off x="4862513" y="5916613"/>
            <a:ext cx="1062037" cy="490537"/>
          </a:xfrm>
        </p:spPr>
        <p:txBody>
          <a:bodyPr/>
          <a:lstStyle>
            <a:lvl1pPr>
              <a:defRPr/>
            </a:lvl1pPr>
          </a:lstStyle>
          <a:p>
            <a:fld id="{9EC573BA-0019-4349-BCDE-F54B1094A8D6}" type="slidenum">
              <a:rPr lang="en-US"/>
              <a:pPr/>
              <a:t>‹#›</a:t>
            </a:fld>
            <a:endParaRPr lang="en-US"/>
          </a:p>
        </p:txBody>
      </p:sp>
    </p:spTree>
    <p:extLst>
      <p:ext uri="{BB962C8B-B14F-4D97-AF65-F5344CB8AC3E}">
        <p14:creationId xmlns:p14="http://schemas.microsoft.com/office/powerpoint/2010/main" val="3496500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09625" y="447675"/>
            <a:ext cx="10572750" cy="969963"/>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ro-RO"/>
              <a:t>Faceți clic pentru a edita stilul de titlu coordonator</a:t>
            </a:r>
            <a:endParaRPr lang="en-US" dirty="0"/>
          </a:p>
        </p:txBody>
      </p:sp>
      <p:sp>
        <p:nvSpPr>
          <p:cNvPr id="3" name="Text Placeholder 2"/>
          <p:cNvSpPr>
            <a:spLocks noGrp="1"/>
          </p:cNvSpPr>
          <p:nvPr>
            <p:ph type="body" idx="1"/>
          </p:nvPr>
        </p:nvSpPr>
        <p:spPr>
          <a:xfrm>
            <a:off x="809625" y="2184400"/>
            <a:ext cx="10563225" cy="3675063"/>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endParaRPr lang="en-US" dirty="0"/>
          </a:p>
        </p:txBody>
      </p:sp>
      <p:sp>
        <p:nvSpPr>
          <p:cNvPr id="5" name="Footer Placeholder 4"/>
          <p:cNvSpPr>
            <a:spLocks noGrp="1"/>
          </p:cNvSpPr>
          <p:nvPr>
            <p:ph type="ftr" sz="quarter" idx="3"/>
          </p:nvPr>
        </p:nvSpPr>
        <p:spPr>
          <a:xfrm>
            <a:off x="450850" y="6042025"/>
            <a:ext cx="8645525" cy="365125"/>
          </a:xfrm>
          <a:prstGeom prst="rect">
            <a:avLst/>
          </a:prstGeom>
        </p:spPr>
        <p:txBody>
          <a:bodyPr vert="horz" lIns="91440" tIns="45720" rIns="91440" bIns="45720" rtlCol="0" anchor="b"/>
          <a:lstStyle>
            <a:lvl1pPr algn="l" fontAlgn="auto">
              <a:spcBef>
                <a:spcPts val="0"/>
              </a:spcBef>
              <a:spcAft>
                <a:spcPts val="0"/>
              </a:spcAft>
              <a:defRPr sz="900" dirty="0">
                <a:solidFill>
                  <a:schemeClr val="tx1"/>
                </a:solidFill>
                <a:latin typeface="+mn-lt"/>
                <a:cs typeface="+mn-cs"/>
              </a:defRPr>
            </a:lvl1pPr>
          </a:lstStyle>
          <a:p>
            <a:pPr>
              <a:defRPr/>
            </a:pPr>
            <a:endParaRPr lang="en-US"/>
          </a:p>
        </p:txBody>
      </p:sp>
      <p:sp>
        <p:nvSpPr>
          <p:cNvPr id="4" name="Date Placeholder 3"/>
          <p:cNvSpPr>
            <a:spLocks noGrp="1"/>
          </p:cNvSpPr>
          <p:nvPr>
            <p:ph type="dt" sz="half" idx="2"/>
          </p:nvPr>
        </p:nvSpPr>
        <p:spPr>
          <a:xfrm>
            <a:off x="9334500" y="6042025"/>
            <a:ext cx="1344613" cy="365125"/>
          </a:xfrm>
          <a:prstGeom prst="rect">
            <a:avLst/>
          </a:prstGeom>
        </p:spPr>
        <p:txBody>
          <a:bodyPr vert="horz" lIns="91440" tIns="45720" rIns="91440" bIns="45720" rtlCol="0" anchor="b"/>
          <a:lstStyle>
            <a:lvl1pPr algn="r" fontAlgn="auto">
              <a:spcBef>
                <a:spcPts val="0"/>
              </a:spcBef>
              <a:spcAft>
                <a:spcPts val="0"/>
              </a:spcAft>
              <a:defRPr sz="900" dirty="0">
                <a:solidFill>
                  <a:schemeClr val="tx1"/>
                </a:solidFill>
                <a:latin typeface="+mn-lt"/>
                <a:cs typeface="+mn-cs"/>
              </a:defRPr>
            </a:lvl1pPr>
          </a:lstStyle>
          <a:p>
            <a:pPr>
              <a:defRPr/>
            </a:pPr>
            <a:fld id="{58072331-7A0B-4D06-A53E-BF25E3B74E75}" type="datetimeFigureOut">
              <a:rPr lang="en-US"/>
              <a:pPr>
                <a:defRPr/>
              </a:pPr>
              <a:t>20-Mar-19</a:t>
            </a:fld>
            <a:endParaRPr lang="en-US"/>
          </a:p>
        </p:txBody>
      </p:sp>
      <p:sp>
        <p:nvSpPr>
          <p:cNvPr id="6" name="Slide Number Placeholder 5"/>
          <p:cNvSpPr>
            <a:spLocks noGrp="1"/>
          </p:cNvSpPr>
          <p:nvPr>
            <p:ph type="sldNum" sz="quarter" idx="4"/>
          </p:nvPr>
        </p:nvSpPr>
        <p:spPr>
          <a:xfrm>
            <a:off x="10679113" y="5916613"/>
            <a:ext cx="1062037" cy="490537"/>
          </a:xfrm>
          <a:prstGeom prst="rect">
            <a:avLst/>
          </a:prstGeom>
        </p:spPr>
        <p:txBody>
          <a:bodyPr vert="horz" wrap="square" lIns="91440" tIns="45720" rIns="91440" bIns="10800" numCol="1" anchor="b" anchorCtr="0" compatLnSpc="1">
            <a:prstTxWarp prst="textNoShape">
              <a:avLst/>
            </a:prstTxWarp>
          </a:bodyPr>
          <a:lstStyle>
            <a:lvl1pPr algn="r">
              <a:defRPr sz="2000">
                <a:solidFill>
                  <a:schemeClr val="accent1"/>
                </a:solidFill>
                <a:latin typeface="Century Gothic" panose="020B0502020202020204" pitchFamily="34" charset="0"/>
              </a:defRPr>
            </a:lvl1pPr>
          </a:lstStyle>
          <a:p>
            <a:fld id="{A3301605-03DB-4E72-817C-6483E29C077C}"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79" r:id="rId7"/>
    <p:sldLayoutId id="2147483687" r:id="rId8"/>
    <p:sldLayoutId id="2147483688" r:id="rId9"/>
    <p:sldLayoutId id="2147483680" r:id="rId10"/>
    <p:sldLayoutId id="2147483689" r:id="rId11"/>
    <p:sldLayoutId id="2147483690" r:id="rId12"/>
    <p:sldLayoutId id="2147483691" r:id="rId13"/>
    <p:sldLayoutId id="2147483692" r:id="rId14"/>
  </p:sldLayoutIdLst>
  <p:hf sldNum="0" hdr="0" ftr="0" dt="0"/>
  <p:txStyles>
    <p:titleStyle>
      <a:lvl1pPr algn="l" defTabSz="457200" rtl="0" fontAlgn="base">
        <a:spcBef>
          <a:spcPct val="0"/>
        </a:spcBef>
        <a:spcAft>
          <a:spcPct val="0"/>
        </a:spcAft>
        <a:defRPr sz="4000" b="1" kern="1200">
          <a:solidFill>
            <a:srgbClr val="FEFEFE"/>
          </a:solidFill>
          <a:latin typeface="+mj-lt"/>
          <a:ea typeface="+mj-ea"/>
          <a:cs typeface="+mj-cs"/>
        </a:defRPr>
      </a:lvl1pPr>
      <a:lvl2pPr algn="l" defTabSz="457200" rtl="0" fontAlgn="base">
        <a:spcBef>
          <a:spcPct val="0"/>
        </a:spcBef>
        <a:spcAft>
          <a:spcPct val="0"/>
        </a:spcAft>
        <a:defRPr sz="4000" b="1">
          <a:solidFill>
            <a:srgbClr val="FEFEFE"/>
          </a:solidFill>
          <a:latin typeface="Century Gothic" panose="020B0502020202020204" pitchFamily="34" charset="0"/>
        </a:defRPr>
      </a:lvl2pPr>
      <a:lvl3pPr algn="l" defTabSz="457200" rtl="0" fontAlgn="base">
        <a:spcBef>
          <a:spcPct val="0"/>
        </a:spcBef>
        <a:spcAft>
          <a:spcPct val="0"/>
        </a:spcAft>
        <a:defRPr sz="4000" b="1">
          <a:solidFill>
            <a:srgbClr val="FEFEFE"/>
          </a:solidFill>
          <a:latin typeface="Century Gothic" panose="020B0502020202020204" pitchFamily="34" charset="0"/>
        </a:defRPr>
      </a:lvl3pPr>
      <a:lvl4pPr algn="l" defTabSz="457200" rtl="0" fontAlgn="base">
        <a:spcBef>
          <a:spcPct val="0"/>
        </a:spcBef>
        <a:spcAft>
          <a:spcPct val="0"/>
        </a:spcAft>
        <a:defRPr sz="4000" b="1">
          <a:solidFill>
            <a:srgbClr val="FEFEFE"/>
          </a:solidFill>
          <a:latin typeface="Century Gothic" panose="020B0502020202020204" pitchFamily="34" charset="0"/>
        </a:defRPr>
      </a:lvl4pPr>
      <a:lvl5pPr algn="l" defTabSz="457200" rtl="0" fontAlgn="base">
        <a:spcBef>
          <a:spcPct val="0"/>
        </a:spcBef>
        <a:spcAft>
          <a:spcPct val="0"/>
        </a:spcAft>
        <a:defRPr sz="4000" b="1">
          <a:solidFill>
            <a:srgbClr val="FEFEFE"/>
          </a:solidFill>
          <a:latin typeface="Century Gothic" panose="020B0502020202020204"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fontAlgn="base">
        <a:spcBef>
          <a:spcPct val="20000"/>
        </a:spcBef>
        <a:spcAft>
          <a:spcPts val="600"/>
        </a:spcAft>
        <a:buClr>
          <a:schemeClr val="accent1"/>
        </a:buClr>
        <a:buFont typeface="Wingdings 2" panose="05020102010507070707" pitchFamily="18" charset="2"/>
        <a:buChar char=""/>
        <a:defRPr kern="1200">
          <a:solidFill>
            <a:schemeClr val="tx1"/>
          </a:solidFill>
          <a:latin typeface="+mn-lt"/>
          <a:ea typeface="+mn-ea"/>
          <a:cs typeface="+mn-cs"/>
        </a:defRPr>
      </a:lvl1pPr>
      <a:lvl2pPr marL="742950" indent="-285750" algn="l" defTabSz="457200" rtl="0" fontAlgn="base">
        <a:spcBef>
          <a:spcPct val="20000"/>
        </a:spcBef>
        <a:spcAft>
          <a:spcPts val="600"/>
        </a:spcAft>
        <a:buClr>
          <a:schemeClr val="accent1"/>
        </a:buClr>
        <a:buFont typeface="Wingdings 2" panose="05020102010507070707" pitchFamily="18" charset="2"/>
        <a:buChar char=""/>
        <a:defRPr sz="1600" kern="1200">
          <a:solidFill>
            <a:schemeClr val="tx1"/>
          </a:solidFill>
          <a:latin typeface="+mn-lt"/>
          <a:ea typeface="+mn-ea"/>
          <a:cs typeface="+mn-cs"/>
        </a:defRPr>
      </a:lvl2pPr>
      <a:lvl3pPr marL="1143000" indent="-228600" algn="l" defTabSz="457200" rtl="0" fontAlgn="base">
        <a:spcBef>
          <a:spcPct val="20000"/>
        </a:spcBef>
        <a:spcAft>
          <a:spcPts val="600"/>
        </a:spcAft>
        <a:buClr>
          <a:schemeClr val="accent1"/>
        </a:buClr>
        <a:buFont typeface="Wingdings 2" panose="05020102010507070707" pitchFamily="18" charset="2"/>
        <a:buChar char=""/>
        <a:defRPr sz="1400" kern="1200">
          <a:solidFill>
            <a:schemeClr val="tx1"/>
          </a:solidFill>
          <a:latin typeface="+mn-lt"/>
          <a:ea typeface="+mn-ea"/>
          <a:cs typeface="+mn-cs"/>
        </a:defRPr>
      </a:lvl3pPr>
      <a:lvl4pPr marL="1600200" indent="-228600" algn="l" defTabSz="457200" rtl="0" fontAlgn="base">
        <a:spcBef>
          <a:spcPct val="20000"/>
        </a:spcBef>
        <a:spcAft>
          <a:spcPts val="600"/>
        </a:spcAft>
        <a:buClr>
          <a:schemeClr val="accent1"/>
        </a:buClr>
        <a:buFont typeface="Wingdings 2" panose="05020102010507070707" pitchFamily="18" charset="2"/>
        <a:buChar char=""/>
        <a:defRPr sz="1200" kern="1200">
          <a:solidFill>
            <a:schemeClr val="tx1"/>
          </a:solidFill>
          <a:latin typeface="+mn-lt"/>
          <a:ea typeface="+mn-ea"/>
          <a:cs typeface="+mn-cs"/>
        </a:defRPr>
      </a:lvl4pPr>
      <a:lvl5pPr marL="2057400" indent="-228600" algn="l" defTabSz="457200" rtl="0" fontAlgn="base">
        <a:spcBef>
          <a:spcPct val="20000"/>
        </a:spcBef>
        <a:spcAft>
          <a:spcPts val="600"/>
        </a:spcAft>
        <a:buClr>
          <a:schemeClr val="accent1"/>
        </a:buClr>
        <a:buFont typeface="Wingdings 2" panose="05020102010507070707" pitchFamily="18"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extLst>
          </p:cNvPr>
          <p:cNvSpPr>
            <a:spLocks noGrp="1"/>
          </p:cNvSpPr>
          <p:nvPr>
            <p:ph type="ctrTitle"/>
          </p:nvPr>
        </p:nvSpPr>
        <p:spPr>
          <a:xfrm>
            <a:off x="846138" y="1497013"/>
            <a:ext cx="10571162" cy="2970212"/>
          </a:xfrm>
        </p:spPr>
        <p:txBody>
          <a:bodyPr/>
          <a:lstStyle/>
          <a:p>
            <a:pPr fontAlgn="auto">
              <a:spcAft>
                <a:spcPts val="0"/>
              </a:spcAft>
              <a:defRPr/>
            </a:pPr>
            <a:r>
              <a:rPr lang="en-US" dirty="0" smtClean="0"/>
              <a:t>Le c</a:t>
            </a:r>
            <a:r>
              <a:rPr lang="fr-FR" dirty="0" err="1" smtClean="0"/>
              <a:t>entre-ville</a:t>
            </a:r>
            <a:r>
              <a:rPr lang="fr-FR" dirty="0" smtClean="0"/>
              <a:t> </a:t>
            </a:r>
            <a:r>
              <a:rPr lang="fr-FR" dirty="0"/>
              <a:t>de Vaslui</a:t>
            </a:r>
            <a:endParaRPr lang="ro-RO" dirty="0"/>
          </a:p>
        </p:txBody>
      </p:sp>
      <p:sp>
        <p:nvSpPr>
          <p:cNvPr id="3" name="Subtitlu 2">
            <a:extLst>
              <a:ext uri="{FF2B5EF4-FFF2-40B4-BE49-F238E27FC236}"/>
            </a:extLst>
          </p:cNvPr>
          <p:cNvSpPr>
            <a:spLocks noGrp="1"/>
          </p:cNvSpPr>
          <p:nvPr>
            <p:ph type="subTitle" idx="1"/>
          </p:nvPr>
        </p:nvSpPr>
        <p:spPr>
          <a:xfrm>
            <a:off x="809625" y="5281613"/>
            <a:ext cx="10572750" cy="434975"/>
          </a:xfrm>
        </p:spPr>
        <p:txBody>
          <a:bodyPr/>
          <a:lstStyle/>
          <a:p>
            <a:pPr fontAlgn="auto">
              <a:buFont typeface="Wingdings 2" charset="2"/>
              <a:buNone/>
              <a:defRPr/>
            </a:pPr>
            <a:r>
              <a:rPr lang="ro-RO" dirty="0"/>
              <a:t>Theo Turcu , Lungu Tudor , Gheorghies Petrut, Prelipceanu Lucian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extLst>
          </p:cNvPr>
          <p:cNvSpPr>
            <a:spLocks noGrp="1"/>
          </p:cNvSpPr>
          <p:nvPr>
            <p:ph type="title"/>
          </p:nvPr>
        </p:nvSpPr>
        <p:spPr>
          <a:xfrm>
            <a:off x="609600" y="211138"/>
            <a:ext cx="10571163" cy="971550"/>
          </a:xfrm>
        </p:spPr>
        <p:txBody>
          <a:bodyPr/>
          <a:lstStyle/>
          <a:p>
            <a:pPr fontAlgn="auto">
              <a:spcAft>
                <a:spcPts val="0"/>
              </a:spcAft>
              <a:defRPr/>
            </a:pPr>
            <a:r>
              <a:rPr lang="ro-RO"/>
              <a:t>Autre image de Vaslui communiste</a:t>
            </a:r>
          </a:p>
        </p:txBody>
      </p:sp>
      <p:sp>
        <p:nvSpPr>
          <p:cNvPr id="3" name="Substituent conținut 2">
            <a:extLst>
              <a:ext uri="{FF2B5EF4-FFF2-40B4-BE49-F238E27FC236}"/>
            </a:extLst>
          </p:cNvPr>
          <p:cNvSpPr>
            <a:spLocks noGrp="1"/>
          </p:cNvSpPr>
          <p:nvPr>
            <p:ph idx="1"/>
          </p:nvPr>
        </p:nvSpPr>
        <p:spPr>
          <a:xfrm>
            <a:off x="0" y="2090738"/>
            <a:ext cx="5553075" cy="846137"/>
          </a:xfrm>
        </p:spPr>
        <p:txBody>
          <a:bodyPr>
            <a:normAutofit fontScale="92500" lnSpcReduction="10000"/>
          </a:bodyPr>
          <a:lstStyle/>
          <a:p>
            <a:pPr fontAlgn="auto">
              <a:buFont typeface="Wingdings 2" charset="2"/>
              <a:buChar char=""/>
              <a:defRPr/>
            </a:pPr>
            <a:r>
              <a:rPr lang="fr-FR" sz="2800">
                <a:solidFill>
                  <a:schemeClr val="accent1">
                    <a:lumMod val="75000"/>
                  </a:schemeClr>
                </a:solidFill>
              </a:rPr>
              <a:t>Banque</a:t>
            </a:r>
            <a:r>
              <a:rPr lang="fr-FR" sz="2800"/>
              <a:t> </a:t>
            </a:r>
            <a:r>
              <a:rPr lang="fr-FR" sz="2800">
                <a:solidFill>
                  <a:schemeClr val="accent1">
                    <a:lumMod val="75000"/>
                  </a:schemeClr>
                </a:solidFill>
              </a:rPr>
              <a:t>nationale</a:t>
            </a:r>
            <a:r>
              <a:rPr lang="fr-FR" sz="2800"/>
              <a:t> </a:t>
            </a:r>
            <a:r>
              <a:rPr lang="fr-FR" sz="2800">
                <a:solidFill>
                  <a:schemeClr val="accent1">
                    <a:lumMod val="75000"/>
                  </a:schemeClr>
                </a:solidFill>
              </a:rPr>
              <a:t>de</a:t>
            </a:r>
            <a:r>
              <a:rPr lang="fr-FR" sz="2800"/>
              <a:t> </a:t>
            </a:r>
            <a:r>
              <a:rPr lang="fr-FR" sz="2800">
                <a:solidFill>
                  <a:schemeClr val="accent1">
                    <a:lumMod val="75000"/>
                  </a:schemeClr>
                </a:solidFill>
              </a:rPr>
              <a:t>Roumanie</a:t>
            </a:r>
            <a:endParaRPr lang="ro-RO" sz="2800">
              <a:solidFill>
                <a:schemeClr val="accent1">
                  <a:lumMod val="75000"/>
                </a:schemeClr>
              </a:solidFill>
            </a:endParaRPr>
          </a:p>
        </p:txBody>
      </p:sp>
      <p:pic>
        <p:nvPicPr>
          <p:cNvPr id="23556" name="I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81213" y="3187700"/>
            <a:ext cx="3824287" cy="250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tăText 6">
            <a:extLst>
              <a:ext uri="{FF2B5EF4-FFF2-40B4-BE49-F238E27FC236}"/>
            </a:extLst>
          </p:cNvPr>
          <p:cNvSpPr txBox="1"/>
          <p:nvPr/>
        </p:nvSpPr>
        <p:spPr>
          <a:xfrm>
            <a:off x="382588" y="3933825"/>
            <a:ext cx="3397250" cy="522288"/>
          </a:xfrm>
          <a:prstGeom prst="rect">
            <a:avLst/>
          </a:prstGeom>
          <a:noFill/>
          <a:ln>
            <a:noFill/>
          </a:ln>
        </p:spPr>
        <p:txBody>
          <a:bodyPr>
            <a:spAutoFit/>
          </a:bodyPr>
          <a:lstStyle/>
          <a:p>
            <a:pPr fontAlgn="auto">
              <a:spcBef>
                <a:spcPts val="0"/>
              </a:spcBef>
              <a:spcAft>
                <a:spcPts val="0"/>
              </a:spcAft>
              <a:defRPr/>
            </a:pPr>
            <a:r>
              <a:rPr lang="ro-RO" sz="2800">
                <a:solidFill>
                  <a:schemeClr val="accent1">
                    <a:lumMod val="75000"/>
                  </a:schemeClr>
                </a:solidFill>
                <a:latin typeface="+mn-lt"/>
                <a:cs typeface="+mn-cs"/>
              </a:rPr>
              <a:t>Avant</a:t>
            </a:r>
          </a:p>
        </p:txBody>
      </p:sp>
      <p:pic>
        <p:nvPicPr>
          <p:cNvPr id="23558" name="I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05538" y="3001963"/>
            <a:ext cx="3468687" cy="287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tăText 10">
            <a:extLst>
              <a:ext uri="{FF2B5EF4-FFF2-40B4-BE49-F238E27FC236}"/>
            </a:extLst>
          </p:cNvPr>
          <p:cNvSpPr txBox="1"/>
          <p:nvPr/>
        </p:nvSpPr>
        <p:spPr>
          <a:xfrm>
            <a:off x="9872663" y="3879850"/>
            <a:ext cx="2081212" cy="523875"/>
          </a:xfrm>
          <a:prstGeom prst="rect">
            <a:avLst/>
          </a:prstGeom>
          <a:noFill/>
          <a:ln>
            <a:noFill/>
          </a:ln>
        </p:spPr>
        <p:txBody>
          <a:bodyPr>
            <a:spAutoFit/>
          </a:bodyPr>
          <a:lstStyle/>
          <a:p>
            <a:pPr fontAlgn="auto">
              <a:spcBef>
                <a:spcPts val="0"/>
              </a:spcBef>
              <a:spcAft>
                <a:spcPts val="0"/>
              </a:spcAft>
              <a:defRPr/>
            </a:pPr>
            <a:r>
              <a:rPr lang="ro-RO" sz="2800">
                <a:solidFill>
                  <a:schemeClr val="accent1">
                    <a:lumMod val="75000"/>
                  </a:schemeClr>
                </a:solidFill>
                <a:latin typeface="+mn-lt"/>
                <a:cs typeface="+mn-cs"/>
              </a:rPr>
              <a:t>Avant</a:t>
            </a:r>
          </a:p>
        </p:txBody>
      </p:sp>
      <p:sp>
        <p:nvSpPr>
          <p:cNvPr id="13" name="CasetăText 12">
            <a:extLst>
              <a:ext uri="{FF2B5EF4-FFF2-40B4-BE49-F238E27FC236}"/>
            </a:extLst>
          </p:cNvPr>
          <p:cNvSpPr txBox="1"/>
          <p:nvPr/>
        </p:nvSpPr>
        <p:spPr>
          <a:xfrm>
            <a:off x="6113463" y="2101850"/>
            <a:ext cx="5245100" cy="523875"/>
          </a:xfrm>
          <a:prstGeom prst="rect">
            <a:avLst/>
          </a:prstGeom>
          <a:noFill/>
        </p:spPr>
        <p:txBody>
          <a:bodyPr>
            <a:spAutoFit/>
          </a:bodyPr>
          <a:lstStyle/>
          <a:p>
            <a:pPr fontAlgn="auto">
              <a:spcBef>
                <a:spcPts val="0"/>
              </a:spcBef>
              <a:spcAft>
                <a:spcPts val="0"/>
              </a:spcAft>
              <a:defRPr/>
            </a:pPr>
            <a:r>
              <a:rPr lang="ro-RO" sz="2800">
                <a:solidFill>
                  <a:schemeClr val="accent1">
                    <a:lumMod val="75000"/>
                  </a:schemeClr>
                </a:solidFill>
                <a:latin typeface="+mn-lt"/>
                <a:cs typeface="+mn-cs"/>
              </a:rPr>
              <a:t>M</a:t>
            </a:r>
            <a:r>
              <a:rPr lang="fr-FR" sz="2800">
                <a:solidFill>
                  <a:schemeClr val="accent1">
                    <a:lumMod val="75000"/>
                  </a:schemeClr>
                </a:solidFill>
                <a:latin typeface="+mn-lt"/>
                <a:cs typeface="+mn-cs"/>
              </a:rPr>
              <a:t>agasins</a:t>
            </a:r>
            <a:r>
              <a:rPr lang="fr-FR" sz="2800">
                <a:latin typeface="+mn-lt"/>
                <a:cs typeface="+mn-cs"/>
              </a:rPr>
              <a:t> </a:t>
            </a:r>
            <a:r>
              <a:rPr lang="fr-FR" sz="2800">
                <a:solidFill>
                  <a:schemeClr val="accent1">
                    <a:lumMod val="75000"/>
                  </a:schemeClr>
                </a:solidFill>
                <a:latin typeface="+mn-lt"/>
                <a:cs typeface="+mn-cs"/>
              </a:rPr>
              <a:t>dans</a:t>
            </a:r>
            <a:r>
              <a:rPr lang="fr-FR" sz="2800">
                <a:latin typeface="+mn-lt"/>
                <a:cs typeface="+mn-cs"/>
              </a:rPr>
              <a:t> </a:t>
            </a:r>
            <a:r>
              <a:rPr lang="fr-FR" sz="2800">
                <a:solidFill>
                  <a:schemeClr val="accent1">
                    <a:lumMod val="75000"/>
                  </a:schemeClr>
                </a:solidFill>
                <a:latin typeface="+mn-lt"/>
                <a:cs typeface="+mn-cs"/>
              </a:rPr>
              <a:t>le</a:t>
            </a:r>
            <a:r>
              <a:rPr lang="fr-FR" sz="2800">
                <a:latin typeface="+mn-lt"/>
                <a:cs typeface="+mn-cs"/>
              </a:rPr>
              <a:t> </a:t>
            </a:r>
            <a:r>
              <a:rPr lang="fr-FR" sz="2800">
                <a:solidFill>
                  <a:schemeClr val="accent1">
                    <a:lumMod val="75000"/>
                  </a:schemeClr>
                </a:solidFill>
                <a:latin typeface="+mn-lt"/>
                <a:cs typeface="+mn-cs"/>
              </a:rPr>
              <a:t>centre</a:t>
            </a:r>
            <a:r>
              <a:rPr lang="fr-FR" sz="2800">
                <a:latin typeface="+mn-lt"/>
                <a:cs typeface="+mn-cs"/>
              </a:rPr>
              <a:t> </a:t>
            </a:r>
            <a:r>
              <a:rPr lang="fr-FR" sz="2800">
                <a:solidFill>
                  <a:schemeClr val="accent1">
                    <a:lumMod val="75000"/>
                  </a:schemeClr>
                </a:solidFill>
                <a:latin typeface="+mn-lt"/>
                <a:cs typeface="+mn-cs"/>
              </a:rPr>
              <a:t>de</a:t>
            </a:r>
            <a:r>
              <a:rPr lang="fr-FR" sz="2800">
                <a:latin typeface="+mn-lt"/>
                <a:cs typeface="+mn-cs"/>
              </a:rPr>
              <a:t> </a:t>
            </a:r>
            <a:r>
              <a:rPr lang="fr-FR" sz="2800">
                <a:solidFill>
                  <a:schemeClr val="accent1">
                    <a:lumMod val="75000"/>
                  </a:schemeClr>
                </a:solidFill>
                <a:latin typeface="+mn-lt"/>
                <a:cs typeface="+mn-cs"/>
              </a:rPr>
              <a:t>Vaslui</a:t>
            </a:r>
            <a:endParaRPr lang="ro-RO" sz="2800">
              <a:solidFill>
                <a:schemeClr val="accent1">
                  <a:lumMod val="75000"/>
                </a:schemeClr>
              </a:solidFill>
              <a:latin typeface="+mn-lt"/>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extLst>
          </p:cNvPr>
          <p:cNvSpPr>
            <a:spLocks noGrp="1"/>
          </p:cNvSpPr>
          <p:nvPr>
            <p:ph type="title"/>
          </p:nvPr>
        </p:nvSpPr>
        <p:spPr>
          <a:xfrm>
            <a:off x="809625" y="447675"/>
            <a:ext cx="10572750" cy="969963"/>
          </a:xfrm>
        </p:spPr>
        <p:txBody>
          <a:bodyPr/>
          <a:lstStyle/>
          <a:p>
            <a:pPr fontAlgn="auto">
              <a:spcAft>
                <a:spcPts val="0"/>
              </a:spcAft>
              <a:defRPr/>
            </a:pPr>
            <a:r>
              <a:rPr lang="ro-RO"/>
              <a:t>Autre image de Vaslui communiste</a:t>
            </a:r>
          </a:p>
        </p:txBody>
      </p:sp>
      <p:pic>
        <p:nvPicPr>
          <p:cNvPr id="24579" name="Imagin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4788" y="2736850"/>
            <a:ext cx="2854325"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ubstituent conținut 6">
            <a:extLst>
              <a:ext uri="{FF2B5EF4-FFF2-40B4-BE49-F238E27FC236}"/>
            </a:extLst>
          </p:cNvPr>
          <p:cNvSpPr>
            <a:spLocks noGrp="1"/>
          </p:cNvSpPr>
          <p:nvPr>
            <p:ph idx="1"/>
          </p:nvPr>
        </p:nvSpPr>
        <p:spPr>
          <a:xfrm>
            <a:off x="384175" y="2147888"/>
            <a:ext cx="3584575" cy="646112"/>
          </a:xfrm>
        </p:spPr>
        <p:txBody>
          <a:bodyPr>
            <a:noAutofit/>
          </a:bodyPr>
          <a:lstStyle/>
          <a:p>
            <a:pPr marL="0" indent="0" fontAlgn="auto">
              <a:buFont typeface="Wingdings 2" charset="2"/>
              <a:buNone/>
              <a:defRPr/>
            </a:pPr>
            <a:r>
              <a:rPr lang="ro-RO" sz="2800">
                <a:solidFill>
                  <a:schemeClr val="accent1">
                    <a:lumMod val="75000"/>
                  </a:schemeClr>
                </a:solidFill>
              </a:rPr>
              <a:t>L’h</a:t>
            </a:r>
            <a:r>
              <a:rPr lang="fr-FR" sz="2800">
                <a:solidFill>
                  <a:schemeClr val="accent1">
                    <a:lumMod val="75000"/>
                  </a:schemeClr>
                </a:solidFill>
              </a:rPr>
              <a:t>ôtel</a:t>
            </a:r>
            <a:r>
              <a:rPr lang="fr-FR" sz="2800"/>
              <a:t> </a:t>
            </a:r>
            <a:r>
              <a:rPr lang="fr-FR" sz="2800">
                <a:solidFill>
                  <a:schemeClr val="accent1">
                    <a:lumMod val="75000"/>
                  </a:schemeClr>
                </a:solidFill>
              </a:rPr>
              <a:t>Racova</a:t>
            </a:r>
            <a:endParaRPr lang="ro-RO" sz="2800">
              <a:solidFill>
                <a:schemeClr val="accent1">
                  <a:lumMod val="75000"/>
                </a:schemeClr>
              </a:solidFill>
            </a:endParaRPr>
          </a:p>
        </p:txBody>
      </p:sp>
      <p:sp>
        <p:nvSpPr>
          <p:cNvPr id="9" name="CasetăText 8">
            <a:extLst>
              <a:ext uri="{FF2B5EF4-FFF2-40B4-BE49-F238E27FC236}"/>
            </a:extLst>
          </p:cNvPr>
          <p:cNvSpPr txBox="1"/>
          <p:nvPr/>
        </p:nvSpPr>
        <p:spPr>
          <a:xfrm>
            <a:off x="1016000" y="3919538"/>
            <a:ext cx="2725738" cy="523875"/>
          </a:xfrm>
          <a:prstGeom prst="rect">
            <a:avLst/>
          </a:prstGeom>
          <a:noFill/>
          <a:ln>
            <a:noFill/>
          </a:ln>
        </p:spPr>
        <p:txBody>
          <a:bodyPr>
            <a:spAutoFit/>
          </a:bodyPr>
          <a:lstStyle/>
          <a:p>
            <a:pPr fontAlgn="auto">
              <a:spcBef>
                <a:spcPts val="0"/>
              </a:spcBef>
              <a:spcAft>
                <a:spcPts val="0"/>
              </a:spcAft>
              <a:defRPr/>
            </a:pPr>
            <a:r>
              <a:rPr lang="ro-RO" sz="2800">
                <a:solidFill>
                  <a:schemeClr val="accent1">
                    <a:lumMod val="75000"/>
                  </a:schemeClr>
                </a:solidFill>
                <a:latin typeface="+mn-lt"/>
                <a:cs typeface="+mn-cs"/>
              </a:rPr>
              <a:t>Avant</a:t>
            </a:r>
          </a:p>
        </p:txBody>
      </p:sp>
      <p:pic>
        <p:nvPicPr>
          <p:cNvPr id="24582" name="Imagin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27363"/>
            <a:ext cx="3290888"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asetăText 12">
            <a:extLst>
              <a:ext uri="{FF2B5EF4-FFF2-40B4-BE49-F238E27FC236}"/>
            </a:extLst>
          </p:cNvPr>
          <p:cNvSpPr txBox="1"/>
          <p:nvPr/>
        </p:nvSpPr>
        <p:spPr>
          <a:xfrm>
            <a:off x="9467850" y="3919538"/>
            <a:ext cx="2262188" cy="523875"/>
          </a:xfrm>
          <a:prstGeom prst="rect">
            <a:avLst/>
          </a:prstGeom>
          <a:noFill/>
        </p:spPr>
        <p:txBody>
          <a:bodyPr>
            <a:spAutoFit/>
          </a:bodyPr>
          <a:lstStyle/>
          <a:p>
            <a:pPr fontAlgn="auto">
              <a:spcBef>
                <a:spcPts val="0"/>
              </a:spcBef>
              <a:spcAft>
                <a:spcPts val="0"/>
              </a:spcAft>
              <a:defRPr/>
            </a:pPr>
            <a:r>
              <a:rPr lang="fr-FR" sz="2800">
                <a:solidFill>
                  <a:schemeClr val="accent1">
                    <a:lumMod val="75000"/>
                  </a:schemeClr>
                </a:solidFill>
                <a:latin typeface="+mn-lt"/>
                <a:cs typeface="+mn-cs"/>
              </a:rPr>
              <a:t>Maintenant</a:t>
            </a:r>
            <a:endParaRPr lang="ro-RO" sz="2800">
              <a:solidFill>
                <a:schemeClr val="accent1">
                  <a:lumMod val="75000"/>
                </a:schemeClr>
              </a:solidFill>
              <a:latin typeface="+mn-lt"/>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ine 4">
            <a:extLst>
              <a:ext uri="{FF2B5EF4-FFF2-40B4-BE49-F238E27FC236}"/>
            </a:extLst>
          </p:cNvPr>
          <p:cNvPicPr>
            <a:picLocks noGrp="1" noChangeAspect="1"/>
          </p:cNvPicPr>
          <p:nvPr>
            <p:ph idx="1"/>
          </p:nvPr>
        </p:nvPicPr>
        <p:blipFill>
          <a:blip r:embed="rId2"/>
          <a:stretch>
            <a:fillRect/>
          </a:stretch>
        </p:blipFill>
        <p:spPr>
          <a:xfrm>
            <a:off x="6256338" y="3016250"/>
            <a:ext cx="3448050" cy="2592388"/>
          </a:xfrm>
        </p:spPr>
      </p:pic>
      <p:sp>
        <p:nvSpPr>
          <p:cNvPr id="7" name="Titlu 1">
            <a:extLst>
              <a:ext uri="{FF2B5EF4-FFF2-40B4-BE49-F238E27FC236}"/>
            </a:extLst>
          </p:cNvPr>
          <p:cNvSpPr>
            <a:spLocks noGrp="1"/>
          </p:cNvSpPr>
          <p:nvPr>
            <p:ph type="title"/>
          </p:nvPr>
        </p:nvSpPr>
        <p:spPr>
          <a:xfrm>
            <a:off x="809625" y="447675"/>
            <a:ext cx="10572750" cy="969963"/>
          </a:xfrm>
        </p:spPr>
        <p:txBody>
          <a:bodyPr/>
          <a:lstStyle/>
          <a:p>
            <a:pPr fontAlgn="auto">
              <a:spcAft>
                <a:spcPts val="0"/>
              </a:spcAft>
              <a:defRPr/>
            </a:pPr>
            <a:r>
              <a:rPr lang="ro-RO"/>
              <a:t>Autre image de Vaslui communiste</a:t>
            </a:r>
          </a:p>
        </p:txBody>
      </p:sp>
      <p:sp>
        <p:nvSpPr>
          <p:cNvPr id="9" name="CasetăText 8">
            <a:extLst>
              <a:ext uri="{FF2B5EF4-FFF2-40B4-BE49-F238E27FC236}"/>
            </a:extLst>
          </p:cNvPr>
          <p:cNvSpPr txBox="1"/>
          <p:nvPr/>
        </p:nvSpPr>
        <p:spPr>
          <a:xfrm>
            <a:off x="161925" y="2093913"/>
            <a:ext cx="5335588" cy="520700"/>
          </a:xfrm>
          <a:prstGeom prst="rect">
            <a:avLst/>
          </a:prstGeom>
          <a:noFill/>
        </p:spPr>
        <p:txBody>
          <a:bodyPr>
            <a:spAutoFit/>
          </a:bodyPr>
          <a:lstStyle/>
          <a:p>
            <a:pPr fontAlgn="auto">
              <a:spcBef>
                <a:spcPts val="0"/>
              </a:spcBef>
              <a:spcAft>
                <a:spcPts val="0"/>
              </a:spcAft>
              <a:defRPr/>
            </a:pPr>
            <a:r>
              <a:rPr lang="ro-RO" sz="2800">
                <a:solidFill>
                  <a:schemeClr val="accent1">
                    <a:lumMod val="75000"/>
                  </a:schemeClr>
                </a:solidFill>
                <a:latin typeface="+mn-lt"/>
                <a:cs typeface="+mn-cs"/>
              </a:rPr>
              <a:t>Le</a:t>
            </a:r>
            <a:r>
              <a:rPr lang="fr-FR" sz="2800">
                <a:latin typeface="+mn-lt"/>
                <a:cs typeface="+mn-cs"/>
              </a:rPr>
              <a:t> </a:t>
            </a:r>
            <a:r>
              <a:rPr lang="fr-FR" sz="2800">
                <a:solidFill>
                  <a:schemeClr val="accent1">
                    <a:lumMod val="75000"/>
                  </a:schemeClr>
                </a:solidFill>
                <a:latin typeface="+mn-lt"/>
                <a:cs typeface="+mn-cs"/>
              </a:rPr>
              <a:t>musée</a:t>
            </a:r>
            <a:r>
              <a:rPr lang="fr-FR" sz="2800">
                <a:latin typeface="+mn-lt"/>
                <a:cs typeface="+mn-cs"/>
              </a:rPr>
              <a:t> </a:t>
            </a:r>
            <a:r>
              <a:rPr lang="ro-RO" sz="2800">
                <a:solidFill>
                  <a:schemeClr val="accent1">
                    <a:lumMod val="75000"/>
                  </a:schemeClr>
                </a:solidFill>
                <a:latin typeface="+mn-lt"/>
                <a:cs typeface="+mn-cs"/>
              </a:rPr>
              <a:t>Etiene le Grand</a:t>
            </a:r>
          </a:p>
        </p:txBody>
      </p:sp>
      <p:sp>
        <p:nvSpPr>
          <p:cNvPr id="11" name="CasetăText 10">
            <a:extLst>
              <a:ext uri="{FF2B5EF4-FFF2-40B4-BE49-F238E27FC236}"/>
            </a:extLst>
          </p:cNvPr>
          <p:cNvSpPr txBox="1"/>
          <p:nvPr/>
        </p:nvSpPr>
        <p:spPr>
          <a:xfrm>
            <a:off x="9929813" y="3835400"/>
            <a:ext cx="2262187" cy="522288"/>
          </a:xfrm>
          <a:prstGeom prst="rect">
            <a:avLst/>
          </a:prstGeom>
          <a:noFill/>
        </p:spPr>
        <p:txBody>
          <a:bodyPr>
            <a:spAutoFit/>
          </a:bodyPr>
          <a:lstStyle/>
          <a:p>
            <a:pPr fontAlgn="auto">
              <a:spcBef>
                <a:spcPts val="0"/>
              </a:spcBef>
              <a:spcAft>
                <a:spcPts val="0"/>
              </a:spcAft>
              <a:defRPr/>
            </a:pPr>
            <a:r>
              <a:rPr lang="fr-FR" sz="2800">
                <a:solidFill>
                  <a:schemeClr val="accent1">
                    <a:lumMod val="75000"/>
                  </a:schemeClr>
                </a:solidFill>
                <a:latin typeface="+mn-lt"/>
                <a:cs typeface="+mn-cs"/>
              </a:rPr>
              <a:t>Maintenant</a:t>
            </a:r>
            <a:endParaRPr lang="ro-RO" sz="2800">
              <a:solidFill>
                <a:schemeClr val="accent1">
                  <a:lumMod val="75000"/>
                </a:schemeClr>
              </a:solidFill>
              <a:latin typeface="+mn-lt"/>
              <a:cs typeface="+mn-cs"/>
            </a:endParaRPr>
          </a:p>
        </p:txBody>
      </p:sp>
      <p:pic>
        <p:nvPicPr>
          <p:cNvPr id="25606" name="Imagin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4888" y="3105150"/>
            <a:ext cx="34480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tăText 14">
            <a:extLst>
              <a:ext uri="{FF2B5EF4-FFF2-40B4-BE49-F238E27FC236}"/>
            </a:extLst>
          </p:cNvPr>
          <p:cNvSpPr txBox="1"/>
          <p:nvPr/>
        </p:nvSpPr>
        <p:spPr>
          <a:xfrm>
            <a:off x="158750" y="3995738"/>
            <a:ext cx="2925763" cy="523875"/>
          </a:xfrm>
          <a:prstGeom prst="rect">
            <a:avLst/>
          </a:prstGeom>
          <a:noFill/>
          <a:ln>
            <a:noFill/>
          </a:ln>
        </p:spPr>
        <p:txBody>
          <a:bodyPr>
            <a:spAutoFit/>
          </a:bodyPr>
          <a:lstStyle/>
          <a:p>
            <a:pPr fontAlgn="auto">
              <a:spcBef>
                <a:spcPts val="0"/>
              </a:spcBef>
              <a:spcAft>
                <a:spcPts val="0"/>
              </a:spcAft>
              <a:defRPr/>
            </a:pPr>
            <a:r>
              <a:rPr lang="ro-RO" sz="2800">
                <a:solidFill>
                  <a:schemeClr val="accent1">
                    <a:lumMod val="75000"/>
                  </a:schemeClr>
                </a:solidFill>
                <a:latin typeface="+mn-lt"/>
                <a:cs typeface="+mn-cs"/>
              </a:rPr>
              <a:t>Avant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extLst>
          </p:cNvPr>
          <p:cNvSpPr>
            <a:spLocks noGrp="1"/>
          </p:cNvSpPr>
          <p:nvPr>
            <p:ph type="title"/>
          </p:nvPr>
        </p:nvSpPr>
        <p:spPr>
          <a:xfrm>
            <a:off x="809625" y="447675"/>
            <a:ext cx="10572750" cy="969963"/>
          </a:xfrm>
        </p:spPr>
        <p:txBody>
          <a:bodyPr/>
          <a:lstStyle/>
          <a:p>
            <a:pPr fontAlgn="auto">
              <a:spcAft>
                <a:spcPts val="0"/>
              </a:spcAft>
              <a:defRPr/>
            </a:pPr>
            <a:r>
              <a:rPr lang="ro-RO"/>
              <a:t>A</a:t>
            </a:r>
            <a:r>
              <a:rPr lang="fr-FR"/>
              <a:t>utres photos de Vaslui</a:t>
            </a:r>
            <a:endParaRPr lang="ro-RO"/>
          </a:p>
        </p:txBody>
      </p:sp>
      <p:pic>
        <p:nvPicPr>
          <p:cNvPr id="26627" name="I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2450" y="2809875"/>
            <a:ext cx="3881438" cy="256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ubstituent conținut 2">
            <a:extLst>
              <a:ext uri="{FF2B5EF4-FFF2-40B4-BE49-F238E27FC236}"/>
            </a:extLst>
          </p:cNvPr>
          <p:cNvSpPr>
            <a:spLocks noGrp="1"/>
          </p:cNvSpPr>
          <p:nvPr>
            <p:ph idx="1"/>
          </p:nvPr>
        </p:nvSpPr>
        <p:spPr>
          <a:xfrm>
            <a:off x="155575" y="2274888"/>
            <a:ext cx="4681538" cy="201612"/>
          </a:xfrm>
        </p:spPr>
        <p:txBody>
          <a:bodyPr>
            <a:noAutofit/>
          </a:bodyPr>
          <a:lstStyle/>
          <a:p>
            <a:pPr fontAlgn="auto">
              <a:buFont typeface="Wingdings 2" charset="2"/>
              <a:buChar char=""/>
              <a:defRPr/>
            </a:pPr>
            <a:r>
              <a:rPr lang="fr-FR" sz="2800" dirty="0" smtClean="0">
                <a:solidFill>
                  <a:schemeClr val="accent1">
                    <a:lumMod val="75000"/>
                  </a:schemeClr>
                </a:solidFill>
              </a:rPr>
              <a:t>La rue </a:t>
            </a:r>
            <a:r>
              <a:rPr lang="fr-FR" sz="2800" dirty="0">
                <a:solidFill>
                  <a:schemeClr val="accent1">
                    <a:lumMod val="75000"/>
                  </a:schemeClr>
                </a:solidFill>
              </a:rPr>
              <a:t>Nicolae </a:t>
            </a:r>
            <a:r>
              <a:rPr lang="fr-FR" sz="2800" dirty="0" err="1">
                <a:solidFill>
                  <a:schemeClr val="accent1">
                    <a:lumMod val="75000"/>
                  </a:schemeClr>
                </a:solidFill>
              </a:rPr>
              <a:t>Balcescu</a:t>
            </a:r>
            <a:endParaRPr lang="ro-RO" sz="2800" dirty="0">
              <a:solidFill>
                <a:schemeClr val="accent1">
                  <a:lumMod val="75000"/>
                </a:schemeClr>
              </a:solidFill>
            </a:endParaRPr>
          </a:p>
        </p:txBody>
      </p:sp>
      <p:pic>
        <p:nvPicPr>
          <p:cNvPr id="26629" name="Imagin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59713" y="2636838"/>
            <a:ext cx="3019425"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setăText 20">
            <a:extLst>
              <a:ext uri="{FF2B5EF4-FFF2-40B4-BE49-F238E27FC236}"/>
            </a:extLst>
          </p:cNvPr>
          <p:cNvSpPr txBox="1"/>
          <p:nvPr/>
        </p:nvSpPr>
        <p:spPr>
          <a:xfrm>
            <a:off x="7727950" y="2114550"/>
            <a:ext cx="3151188" cy="522288"/>
          </a:xfrm>
          <a:prstGeom prst="rect">
            <a:avLst/>
          </a:prstGeom>
          <a:noFill/>
        </p:spPr>
        <p:txBody>
          <a:bodyPr>
            <a:spAutoFit/>
          </a:bodyPr>
          <a:lstStyle/>
          <a:p>
            <a:pPr fontAlgn="auto">
              <a:spcBef>
                <a:spcPts val="0"/>
              </a:spcBef>
              <a:spcAft>
                <a:spcPts val="0"/>
              </a:spcAft>
              <a:defRPr/>
            </a:pPr>
            <a:r>
              <a:rPr lang="ro-RO" sz="2800" dirty="0">
                <a:solidFill>
                  <a:schemeClr val="accent1">
                    <a:lumMod val="75000"/>
                  </a:schemeClr>
                </a:solidFill>
                <a:latin typeface="+mn-lt"/>
                <a:cs typeface="+mn-cs"/>
              </a:rPr>
              <a:t>La</a:t>
            </a:r>
            <a:r>
              <a:rPr lang="fr-FR" sz="2800" dirty="0">
                <a:latin typeface="+mn-lt"/>
                <a:cs typeface="+mn-cs"/>
              </a:rPr>
              <a:t> </a:t>
            </a:r>
            <a:r>
              <a:rPr lang="fr-FR" sz="2800" dirty="0">
                <a:solidFill>
                  <a:schemeClr val="accent1">
                    <a:lumMod val="75000"/>
                  </a:schemeClr>
                </a:solidFill>
                <a:latin typeface="+mn-lt"/>
                <a:cs typeface="+mn-cs"/>
              </a:rPr>
              <a:t>ville</a:t>
            </a:r>
            <a:r>
              <a:rPr lang="fr-FR" sz="2800" dirty="0">
                <a:latin typeface="+mn-lt"/>
                <a:cs typeface="+mn-cs"/>
              </a:rPr>
              <a:t> </a:t>
            </a:r>
            <a:r>
              <a:rPr lang="fr-FR" sz="2800" dirty="0">
                <a:solidFill>
                  <a:schemeClr val="accent1">
                    <a:lumMod val="75000"/>
                  </a:schemeClr>
                </a:solidFill>
                <a:latin typeface="+mn-lt"/>
                <a:cs typeface="+mn-cs"/>
              </a:rPr>
              <a:t>de</a:t>
            </a:r>
            <a:r>
              <a:rPr lang="fr-FR" sz="2800" dirty="0">
                <a:latin typeface="+mn-lt"/>
                <a:cs typeface="+mn-cs"/>
              </a:rPr>
              <a:t> </a:t>
            </a:r>
            <a:r>
              <a:rPr lang="fr-FR" sz="2800" dirty="0">
                <a:solidFill>
                  <a:schemeClr val="accent1">
                    <a:lumMod val="75000"/>
                  </a:schemeClr>
                </a:solidFill>
                <a:latin typeface="+mn-lt"/>
                <a:cs typeface="+mn-cs"/>
              </a:rPr>
              <a:t>Vaslui</a:t>
            </a:r>
            <a:endParaRPr lang="ro-RO" sz="2800" dirty="0">
              <a:solidFill>
                <a:schemeClr val="accent1">
                  <a:lumMod val="75000"/>
                </a:schemeClr>
              </a:solidFill>
              <a:latin typeface="+mn-lt"/>
              <a:cs typeface="+mn-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extLst>
          </p:cNvPr>
          <p:cNvSpPr>
            <a:spLocks noGrp="1"/>
          </p:cNvSpPr>
          <p:nvPr>
            <p:ph type="title"/>
          </p:nvPr>
        </p:nvSpPr>
        <p:spPr>
          <a:xfrm>
            <a:off x="822325" y="500063"/>
            <a:ext cx="10571163" cy="971550"/>
          </a:xfrm>
        </p:spPr>
        <p:txBody>
          <a:bodyPr/>
          <a:lstStyle/>
          <a:p>
            <a:pPr fontAlgn="auto">
              <a:spcAft>
                <a:spcPts val="0"/>
              </a:spcAft>
              <a:defRPr/>
            </a:pPr>
            <a:r>
              <a:rPr lang="ro-RO"/>
              <a:t>C</a:t>
            </a:r>
            <a:r>
              <a:rPr lang="fr-FR"/>
              <a:t>entre de Vaslui pendant le communisme</a:t>
            </a:r>
            <a:endParaRPr lang="ro-RO"/>
          </a:p>
        </p:txBody>
      </p:sp>
      <p:sp>
        <p:nvSpPr>
          <p:cNvPr id="3" name="Substituent conținut 2">
            <a:extLst>
              <a:ext uri="{FF2B5EF4-FFF2-40B4-BE49-F238E27FC236}"/>
            </a:extLst>
          </p:cNvPr>
          <p:cNvSpPr>
            <a:spLocks noGrp="1"/>
          </p:cNvSpPr>
          <p:nvPr>
            <p:ph idx="1"/>
          </p:nvPr>
        </p:nvSpPr>
        <p:spPr>
          <a:xfrm>
            <a:off x="0" y="1471613"/>
            <a:ext cx="8551863" cy="5470525"/>
          </a:xfrm>
        </p:spPr>
        <p:txBody>
          <a:bodyPr/>
          <a:lstStyle/>
          <a:p>
            <a:pPr fontAlgn="auto">
              <a:buFont typeface="Wingdings 2" charset="2"/>
              <a:buChar char=""/>
              <a:defRPr/>
            </a:pPr>
            <a:r>
              <a:rPr lang="fr-FR" dirty="0">
                <a:solidFill>
                  <a:schemeClr val="accent1">
                    <a:lumMod val="75000"/>
                  </a:schemeClr>
                </a:solidFill>
              </a:rPr>
              <a:t>50 ANS DE LA CRÉATION DU COMTÉ DE VASLUI</a:t>
            </a:r>
            <a:endParaRPr lang="ro-RO" dirty="0">
              <a:solidFill>
                <a:schemeClr val="accent1">
                  <a:lumMod val="75000"/>
                </a:schemeClr>
              </a:solidFill>
            </a:endParaRPr>
          </a:p>
          <a:p>
            <a:pPr fontAlgn="auto">
              <a:buFont typeface="Wingdings 2" charset="2"/>
              <a:buChar char=""/>
              <a:defRPr/>
            </a:pPr>
            <a:r>
              <a:rPr lang="ro-RO" dirty="0">
                <a:solidFill>
                  <a:schemeClr val="accent1">
                    <a:lumMod val="75000"/>
                  </a:schemeClr>
                </a:solidFill>
                <a:latin typeface="Roboto"/>
              </a:rPr>
              <a:t>Le 16 février 1968, une loi du régime communiste a aboli la région de Iasi. Le lendemain, le 17 février, il y a 50 ans, le comté de Vaslui, </a:t>
            </a:r>
            <a:r>
              <a:rPr lang="en-US" dirty="0" smtClean="0">
                <a:solidFill>
                  <a:schemeClr val="accent1">
                    <a:lumMod val="75000"/>
                  </a:schemeClr>
                </a:solidFill>
                <a:latin typeface="Roboto"/>
              </a:rPr>
              <a:t>qui </a:t>
            </a:r>
            <a:r>
              <a:rPr lang="ro-RO" dirty="0" smtClean="0">
                <a:solidFill>
                  <a:schemeClr val="accent1">
                    <a:lumMod val="75000"/>
                  </a:schemeClr>
                </a:solidFill>
                <a:latin typeface="Roboto"/>
              </a:rPr>
              <a:t>deman</a:t>
            </a:r>
            <a:r>
              <a:rPr lang="en-US" dirty="0" smtClean="0">
                <a:solidFill>
                  <a:schemeClr val="accent1">
                    <a:lumMod val="75000"/>
                  </a:schemeClr>
                </a:solidFill>
                <a:latin typeface="Roboto"/>
              </a:rPr>
              <a:t>de</a:t>
            </a:r>
            <a:r>
              <a:rPr lang="ro-RO" dirty="0" smtClean="0">
                <a:solidFill>
                  <a:schemeClr val="accent1">
                    <a:lumMod val="75000"/>
                  </a:schemeClr>
                </a:solidFill>
                <a:latin typeface="Roboto"/>
              </a:rPr>
              <a:t> </a:t>
            </a:r>
            <a:r>
              <a:rPr lang="ro-RO" dirty="0">
                <a:solidFill>
                  <a:schemeClr val="accent1">
                    <a:lumMod val="75000"/>
                  </a:schemeClr>
                </a:solidFill>
                <a:latin typeface="Roboto"/>
              </a:rPr>
              <a:t>la capitale </a:t>
            </a:r>
            <a:r>
              <a:rPr lang="ro-RO" dirty="0" smtClean="0">
                <a:solidFill>
                  <a:schemeClr val="accent1">
                    <a:lumMod val="75000"/>
                  </a:schemeClr>
                </a:solidFill>
                <a:latin typeface="Roboto"/>
              </a:rPr>
              <a:t>à </a:t>
            </a:r>
            <a:r>
              <a:rPr lang="ro-RO" dirty="0">
                <a:solidFill>
                  <a:schemeClr val="accent1">
                    <a:lumMod val="75000"/>
                  </a:schemeClr>
                </a:solidFill>
                <a:latin typeface="Roboto"/>
              </a:rPr>
              <a:t>Vaslui, est </a:t>
            </a:r>
            <a:r>
              <a:rPr lang="ro-RO" dirty="0" smtClean="0">
                <a:solidFill>
                  <a:schemeClr val="accent1">
                    <a:lumMod val="75000"/>
                  </a:schemeClr>
                </a:solidFill>
                <a:latin typeface="Roboto"/>
              </a:rPr>
              <a:t>apparu</a:t>
            </a:r>
            <a:r>
              <a:rPr lang="en-US" dirty="0" smtClean="0">
                <a:solidFill>
                  <a:schemeClr val="accent1">
                    <a:lumMod val="75000"/>
                  </a:schemeClr>
                </a:solidFill>
                <a:latin typeface="Roboto"/>
              </a:rPr>
              <a:t>e</a:t>
            </a:r>
            <a:r>
              <a:rPr lang="ro-RO" dirty="0" smtClean="0">
                <a:solidFill>
                  <a:schemeClr val="accent1">
                    <a:lumMod val="75000"/>
                  </a:schemeClr>
                </a:solidFill>
                <a:latin typeface="Roboto"/>
              </a:rPr>
              <a:t>. </a:t>
            </a:r>
            <a:r>
              <a:rPr lang="ro-RO" dirty="0">
                <a:solidFill>
                  <a:schemeClr val="accent1">
                    <a:lumMod val="75000"/>
                  </a:schemeClr>
                </a:solidFill>
                <a:latin typeface="Roboto"/>
              </a:rPr>
              <a:t>Selon le professeur Milutã Moga, qui a vécu dans l’histoire de ces années, les chefs de Barlad, une ville trois fois plus peuplée que Vaslui, ont été scandalisés et se trouvaient au bord d’une révolte ouvrière, où les travailleurs de la </a:t>
            </a:r>
            <a:r>
              <a:rPr lang="en-US" dirty="0" err="1" smtClean="0">
                <a:solidFill>
                  <a:schemeClr val="accent1">
                    <a:lumMod val="75000"/>
                  </a:schemeClr>
                </a:solidFill>
                <a:latin typeface="Roboto"/>
              </a:rPr>
              <a:t>Boulangerie</a:t>
            </a:r>
            <a:r>
              <a:rPr lang="ro-RO" dirty="0" smtClean="0">
                <a:solidFill>
                  <a:schemeClr val="accent1">
                    <a:lumMod val="75000"/>
                  </a:schemeClr>
                </a:solidFill>
                <a:latin typeface="Roboto"/>
              </a:rPr>
              <a:t> </a:t>
            </a:r>
            <a:r>
              <a:rPr lang="ro-RO" dirty="0">
                <a:solidFill>
                  <a:schemeClr val="accent1">
                    <a:lumMod val="75000"/>
                  </a:schemeClr>
                </a:solidFill>
                <a:latin typeface="Roboto"/>
              </a:rPr>
              <a:t>de la ville seraient </a:t>
            </a:r>
            <a:r>
              <a:rPr lang="ro-RO" dirty="0" smtClean="0">
                <a:solidFill>
                  <a:schemeClr val="accent1">
                    <a:lumMod val="75000"/>
                  </a:schemeClr>
                </a:solidFill>
                <a:latin typeface="Roboto"/>
              </a:rPr>
              <a:t>présents.Le </a:t>
            </a:r>
            <a:r>
              <a:rPr lang="ro-RO" dirty="0">
                <a:solidFill>
                  <a:schemeClr val="accent1">
                    <a:lumMod val="75000"/>
                  </a:schemeClr>
                </a:solidFill>
                <a:latin typeface="Roboto"/>
              </a:rPr>
              <a:t>même jour, le 17 février 1968, Ion Iliescu, futur président de la Roumanie, posa la première pierre de la nouvelle direction du comté.</a:t>
            </a:r>
            <a:endParaRPr lang="ro-RO" dirty="0">
              <a:solidFill>
                <a:schemeClr val="accent1">
                  <a:lumMod val="75000"/>
                </a:schemeClr>
              </a:solidFill>
            </a:endParaRPr>
          </a:p>
        </p:txBody>
      </p:sp>
      <p:pic>
        <p:nvPicPr>
          <p:cNvPr id="15364" name="Imagin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51863" y="2008188"/>
            <a:ext cx="3287712" cy="469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extLst>
          </p:cNvPr>
          <p:cNvSpPr>
            <a:spLocks noGrp="1"/>
          </p:cNvSpPr>
          <p:nvPr>
            <p:ph type="title"/>
          </p:nvPr>
        </p:nvSpPr>
        <p:spPr>
          <a:xfrm>
            <a:off x="839788" y="471488"/>
            <a:ext cx="10572750" cy="969962"/>
          </a:xfrm>
        </p:spPr>
        <p:txBody>
          <a:bodyPr/>
          <a:lstStyle/>
          <a:p>
            <a:pPr fontAlgn="auto">
              <a:spcAft>
                <a:spcPts val="0"/>
              </a:spcAft>
              <a:defRPr/>
            </a:pPr>
            <a:r>
              <a:rPr lang="ro-RO"/>
              <a:t>I</a:t>
            </a:r>
            <a:r>
              <a:rPr lang="fr-FR"/>
              <a:t>mages de Vaslui 20ème et 21ème siècle</a:t>
            </a:r>
            <a:endParaRPr lang="ro-RO"/>
          </a:p>
        </p:txBody>
      </p:sp>
      <p:pic>
        <p:nvPicPr>
          <p:cNvPr id="4" name="Imagine 4">
            <a:extLst>
              <a:ext uri="{FF2B5EF4-FFF2-40B4-BE49-F238E27FC236}"/>
            </a:extLst>
          </p:cNvPr>
          <p:cNvPicPr>
            <a:picLocks noGrp="1" noChangeAspect="1"/>
          </p:cNvPicPr>
          <p:nvPr>
            <p:ph idx="1"/>
          </p:nvPr>
        </p:nvPicPr>
        <p:blipFill>
          <a:blip r:embed="rId2"/>
          <a:stretch>
            <a:fillRect/>
          </a:stretch>
        </p:blipFill>
        <p:spPr>
          <a:xfrm>
            <a:off x="7081838" y="2797175"/>
            <a:ext cx="4616450" cy="2973388"/>
          </a:xfrm>
        </p:spPr>
      </p:pic>
      <p:sp>
        <p:nvSpPr>
          <p:cNvPr id="9" name="CasetăText 8">
            <a:extLst>
              <a:ext uri="{FF2B5EF4-FFF2-40B4-BE49-F238E27FC236}"/>
            </a:extLst>
          </p:cNvPr>
          <p:cNvSpPr txBox="1"/>
          <p:nvPr/>
        </p:nvSpPr>
        <p:spPr>
          <a:xfrm>
            <a:off x="466725" y="2416175"/>
            <a:ext cx="2058988" cy="4524375"/>
          </a:xfrm>
          <a:prstGeom prst="rect">
            <a:avLst/>
          </a:prstGeom>
          <a:noFill/>
        </p:spPr>
        <p:txBody>
          <a:bodyPr>
            <a:spAutoFit/>
          </a:bodyPr>
          <a:lstStyle/>
          <a:p>
            <a:pPr fontAlgn="auto">
              <a:spcBef>
                <a:spcPts val="0"/>
              </a:spcBef>
              <a:spcAft>
                <a:spcPts val="0"/>
              </a:spcAft>
              <a:defRPr/>
            </a:pPr>
            <a:r>
              <a:rPr lang="ro-RO" dirty="0">
                <a:solidFill>
                  <a:schemeClr val="accent1">
                    <a:lumMod val="75000"/>
                  </a:schemeClr>
                </a:solidFill>
                <a:latin typeface="Roboto"/>
                <a:cs typeface="+mn-cs"/>
              </a:rPr>
              <a:t>Le centre de Vaslui semble très différent il y a 50 ans, pendant le communisme.Les gens étaient alors très proches, même si les programmes de télévision </a:t>
            </a:r>
            <a:r>
              <a:rPr lang="en-US" dirty="0" err="1">
                <a:solidFill>
                  <a:schemeClr val="accent1">
                    <a:lumMod val="75000"/>
                  </a:schemeClr>
                </a:solidFill>
                <a:latin typeface="Roboto"/>
                <a:cs typeface="+mn-cs"/>
              </a:rPr>
              <a:t>dur</a:t>
            </a:r>
            <a:r>
              <a:rPr lang="ro-RO" dirty="0">
                <a:solidFill>
                  <a:schemeClr val="accent1">
                    <a:lumMod val="75000"/>
                  </a:schemeClr>
                </a:solidFill>
                <a:latin typeface="Roboto"/>
                <a:cs typeface="+mn-cs"/>
              </a:rPr>
              <a:t>aient </a:t>
            </a:r>
            <a:r>
              <a:rPr lang="en-US" dirty="0" err="1">
                <a:solidFill>
                  <a:schemeClr val="accent1">
                    <a:lumMod val="75000"/>
                  </a:schemeClr>
                </a:solidFill>
                <a:latin typeface="Roboto"/>
                <a:cs typeface="+mn-cs"/>
              </a:rPr>
              <a:t>seulement</a:t>
            </a:r>
            <a:r>
              <a:rPr lang="en-US" dirty="0">
                <a:solidFill>
                  <a:schemeClr val="accent1">
                    <a:lumMod val="75000"/>
                  </a:schemeClr>
                </a:solidFill>
                <a:latin typeface="Roboto"/>
                <a:cs typeface="+mn-cs"/>
              </a:rPr>
              <a:t> </a:t>
            </a:r>
            <a:r>
              <a:rPr lang="en-US" dirty="0" err="1">
                <a:solidFill>
                  <a:schemeClr val="accent1">
                    <a:lumMod val="75000"/>
                  </a:schemeClr>
                </a:solidFill>
                <a:latin typeface="Roboto"/>
                <a:cs typeface="+mn-cs"/>
              </a:rPr>
              <a:t>quelques</a:t>
            </a:r>
            <a:r>
              <a:rPr lang="en-US" dirty="0">
                <a:solidFill>
                  <a:schemeClr val="accent1">
                    <a:lumMod val="75000"/>
                  </a:schemeClr>
                </a:solidFill>
                <a:latin typeface="Roboto"/>
                <a:cs typeface="+mn-cs"/>
              </a:rPr>
              <a:t> </a:t>
            </a:r>
            <a:r>
              <a:rPr lang="ro-RO" dirty="0">
                <a:solidFill>
                  <a:schemeClr val="accent1">
                    <a:lumMod val="75000"/>
                  </a:schemeClr>
                </a:solidFill>
                <a:latin typeface="Roboto"/>
                <a:cs typeface="+mn-cs"/>
              </a:rPr>
              <a:t>heures</a:t>
            </a:r>
            <a:r>
              <a:rPr lang="ro-RO" dirty="0">
                <a:solidFill>
                  <a:schemeClr val="accent1">
                    <a:lumMod val="75000"/>
                  </a:schemeClr>
                </a:solidFill>
                <a:latin typeface="Roboto"/>
                <a:cs typeface="+mn-cs"/>
              </a:rPr>
              <a:t>, de même </a:t>
            </a:r>
            <a:r>
              <a:rPr lang="ro-RO" dirty="0">
                <a:solidFill>
                  <a:schemeClr val="accent1">
                    <a:lumMod val="75000"/>
                  </a:schemeClr>
                </a:solidFill>
                <a:latin typeface="Roboto"/>
                <a:cs typeface="+mn-cs"/>
              </a:rPr>
              <a:t>que</a:t>
            </a:r>
            <a:r>
              <a:rPr lang="en-US" dirty="0">
                <a:solidFill>
                  <a:schemeClr val="accent1">
                    <a:lumMod val="75000"/>
                  </a:schemeClr>
                </a:solidFill>
                <a:latin typeface="Roboto"/>
                <a:cs typeface="+mn-cs"/>
              </a:rPr>
              <a:t> le </a:t>
            </a:r>
            <a:r>
              <a:rPr lang="en-US" dirty="0" err="1">
                <a:solidFill>
                  <a:schemeClr val="accent1">
                    <a:lumMod val="75000"/>
                  </a:schemeClr>
                </a:solidFill>
                <a:latin typeface="Roboto"/>
                <a:cs typeface="+mn-cs"/>
              </a:rPr>
              <a:t>programme</a:t>
            </a:r>
            <a:r>
              <a:rPr lang="en-US" dirty="0">
                <a:solidFill>
                  <a:schemeClr val="accent1">
                    <a:lumMod val="75000"/>
                  </a:schemeClr>
                </a:solidFill>
                <a:latin typeface="Roboto"/>
                <a:cs typeface="+mn-cs"/>
              </a:rPr>
              <a:t> de</a:t>
            </a:r>
            <a:r>
              <a:rPr lang="ro-RO" dirty="0">
                <a:solidFill>
                  <a:schemeClr val="accent1">
                    <a:lumMod val="75000"/>
                  </a:schemeClr>
                </a:solidFill>
                <a:latin typeface="Roboto"/>
                <a:cs typeface="+mn-cs"/>
              </a:rPr>
              <a:t> </a:t>
            </a:r>
            <a:r>
              <a:rPr lang="ro-RO" dirty="0">
                <a:solidFill>
                  <a:schemeClr val="accent1">
                    <a:lumMod val="75000"/>
                  </a:schemeClr>
                </a:solidFill>
                <a:latin typeface="Roboto"/>
                <a:cs typeface="+mn-cs"/>
              </a:rPr>
              <a:t>l’eau ou même </a:t>
            </a:r>
            <a:r>
              <a:rPr lang="en-US" dirty="0">
                <a:solidFill>
                  <a:schemeClr val="accent1">
                    <a:lumMod val="75000"/>
                  </a:schemeClr>
                </a:solidFill>
                <a:latin typeface="Roboto"/>
                <a:cs typeface="+mn-cs"/>
              </a:rPr>
              <a:t>de </a:t>
            </a:r>
            <a:r>
              <a:rPr lang="ro-RO" dirty="0">
                <a:solidFill>
                  <a:schemeClr val="accent1">
                    <a:lumMod val="75000"/>
                  </a:schemeClr>
                </a:solidFill>
                <a:latin typeface="Roboto"/>
                <a:cs typeface="+mn-cs"/>
              </a:rPr>
              <a:t>l’électricité</a:t>
            </a:r>
            <a:r>
              <a:rPr lang="ro-RO" dirty="0">
                <a:solidFill>
                  <a:schemeClr val="accent1">
                    <a:lumMod val="75000"/>
                  </a:schemeClr>
                </a:solidFill>
                <a:latin typeface="Roboto"/>
                <a:cs typeface="+mn-cs"/>
              </a:rPr>
              <a:t>.</a:t>
            </a:r>
          </a:p>
        </p:txBody>
      </p:sp>
      <p:pic>
        <p:nvPicPr>
          <p:cNvPr id="16389" name="Imagin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1938" y="2416175"/>
            <a:ext cx="4029075" cy="397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extLst>
          </p:cNvPr>
          <p:cNvSpPr>
            <a:spLocks noGrp="1"/>
          </p:cNvSpPr>
          <p:nvPr>
            <p:ph type="title"/>
          </p:nvPr>
        </p:nvSpPr>
        <p:spPr>
          <a:xfrm>
            <a:off x="750888" y="506413"/>
            <a:ext cx="10571162" cy="971550"/>
          </a:xfrm>
        </p:spPr>
        <p:txBody>
          <a:bodyPr/>
          <a:lstStyle/>
          <a:p>
            <a:pPr fontAlgn="auto">
              <a:spcAft>
                <a:spcPts val="0"/>
              </a:spcAft>
              <a:defRPr/>
            </a:pPr>
            <a:r>
              <a:rPr lang="ro-RO"/>
              <a:t>A</a:t>
            </a:r>
            <a:r>
              <a:rPr lang="fr-FR"/>
              <a:t>utres images de Vaslui communiste</a:t>
            </a:r>
            <a:endParaRPr lang="ro-RO"/>
          </a:p>
        </p:txBody>
      </p:sp>
      <p:pic>
        <p:nvPicPr>
          <p:cNvPr id="4" name="Imagine 4">
            <a:extLst>
              <a:ext uri="{FF2B5EF4-FFF2-40B4-BE49-F238E27FC236}"/>
            </a:extLst>
          </p:cNvPr>
          <p:cNvPicPr>
            <a:picLocks noGrp="1" noChangeAspect="1"/>
          </p:cNvPicPr>
          <p:nvPr>
            <p:ph idx="1"/>
          </p:nvPr>
        </p:nvPicPr>
        <p:blipFill>
          <a:blip r:embed="rId2"/>
          <a:stretch>
            <a:fillRect/>
          </a:stretch>
        </p:blipFill>
        <p:spPr>
          <a:xfrm>
            <a:off x="5780088" y="2601913"/>
            <a:ext cx="4108450" cy="3749675"/>
          </a:xfrm>
        </p:spPr>
      </p:pic>
      <p:pic>
        <p:nvPicPr>
          <p:cNvPr id="17412" name="Imagin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3350" y="6565900"/>
            <a:ext cx="106363"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tăText 14">
            <a:extLst>
              <a:ext uri="{FF2B5EF4-FFF2-40B4-BE49-F238E27FC236}"/>
            </a:extLst>
          </p:cNvPr>
          <p:cNvSpPr txBox="1"/>
          <p:nvPr/>
        </p:nvSpPr>
        <p:spPr>
          <a:xfrm>
            <a:off x="10134600" y="4214813"/>
            <a:ext cx="2376488" cy="523875"/>
          </a:xfrm>
          <a:prstGeom prst="rect">
            <a:avLst/>
          </a:prstGeom>
          <a:noFill/>
        </p:spPr>
        <p:txBody>
          <a:bodyPr>
            <a:spAutoFit/>
          </a:bodyPr>
          <a:lstStyle/>
          <a:p>
            <a:pPr fontAlgn="auto">
              <a:spcBef>
                <a:spcPts val="0"/>
              </a:spcBef>
              <a:spcAft>
                <a:spcPts val="0"/>
              </a:spcAft>
              <a:defRPr/>
            </a:pPr>
            <a:r>
              <a:rPr lang="fr-FR" sz="2800">
                <a:solidFill>
                  <a:schemeClr val="accent1">
                    <a:lumMod val="75000"/>
                  </a:schemeClr>
                </a:solidFill>
                <a:latin typeface="+mn-lt"/>
                <a:cs typeface="+mn-cs"/>
              </a:rPr>
              <a:t>Maintenant</a:t>
            </a:r>
            <a:endParaRPr lang="ro-RO" sz="2800">
              <a:solidFill>
                <a:schemeClr val="accent1">
                  <a:lumMod val="75000"/>
                </a:schemeClr>
              </a:solidFill>
              <a:latin typeface="+mn-lt"/>
              <a:cs typeface="+mn-cs"/>
            </a:endParaRPr>
          </a:p>
        </p:txBody>
      </p:sp>
      <p:sp>
        <p:nvSpPr>
          <p:cNvPr id="17" name="CasetăText 16">
            <a:extLst>
              <a:ext uri="{FF2B5EF4-FFF2-40B4-BE49-F238E27FC236}"/>
            </a:extLst>
          </p:cNvPr>
          <p:cNvSpPr txBox="1"/>
          <p:nvPr/>
        </p:nvSpPr>
        <p:spPr>
          <a:xfrm>
            <a:off x="4143375" y="4108450"/>
            <a:ext cx="2940050" cy="522288"/>
          </a:xfrm>
          <a:prstGeom prst="rect">
            <a:avLst/>
          </a:prstGeom>
          <a:noFill/>
          <a:ln>
            <a:noFill/>
          </a:ln>
        </p:spPr>
        <p:txBody>
          <a:bodyPr>
            <a:spAutoFit/>
          </a:bodyPr>
          <a:lstStyle/>
          <a:p>
            <a:pPr fontAlgn="auto">
              <a:spcBef>
                <a:spcPts val="0"/>
              </a:spcBef>
              <a:spcAft>
                <a:spcPts val="0"/>
              </a:spcAft>
              <a:defRPr/>
            </a:pPr>
            <a:r>
              <a:rPr lang="ro-RO" sz="2800">
                <a:solidFill>
                  <a:schemeClr val="accent1">
                    <a:lumMod val="75000"/>
                  </a:schemeClr>
                </a:solidFill>
                <a:latin typeface="+mn-lt"/>
                <a:cs typeface="+mn-cs"/>
              </a:rPr>
              <a:t>Avant</a:t>
            </a:r>
          </a:p>
        </p:txBody>
      </p:sp>
      <p:sp>
        <p:nvSpPr>
          <p:cNvPr id="18" name="CasetăText 17">
            <a:extLst>
              <a:ext uri="{FF2B5EF4-FFF2-40B4-BE49-F238E27FC236}"/>
            </a:extLst>
          </p:cNvPr>
          <p:cNvSpPr txBox="1"/>
          <p:nvPr/>
        </p:nvSpPr>
        <p:spPr>
          <a:xfrm>
            <a:off x="328613" y="2501900"/>
            <a:ext cx="3921125" cy="922338"/>
          </a:xfrm>
          <a:prstGeom prst="rect">
            <a:avLst/>
          </a:prstGeom>
          <a:noFill/>
        </p:spPr>
        <p:txBody>
          <a:bodyPr>
            <a:spAutoFit/>
          </a:bodyPr>
          <a:lstStyle/>
          <a:p>
            <a:pPr fontAlgn="auto">
              <a:spcBef>
                <a:spcPts val="0"/>
              </a:spcBef>
              <a:spcAft>
                <a:spcPts val="0"/>
              </a:spcAft>
              <a:defRPr/>
            </a:pPr>
            <a:r>
              <a:rPr lang="fr-FR" dirty="0">
                <a:solidFill>
                  <a:schemeClr val="accent1">
                    <a:lumMod val="75000"/>
                  </a:schemeClr>
                </a:solidFill>
                <a:latin typeface="+mn-lt"/>
                <a:cs typeface="+mn-cs"/>
              </a:rPr>
              <a:t>La statue en bronze de </a:t>
            </a:r>
            <a:r>
              <a:rPr lang="ro-RO" dirty="0">
                <a:solidFill>
                  <a:schemeClr val="accent1">
                    <a:lumMod val="75000"/>
                  </a:schemeClr>
                </a:solidFill>
                <a:latin typeface="+mn-lt"/>
                <a:cs typeface="+mn-cs"/>
              </a:rPr>
              <a:t>Etien</a:t>
            </a:r>
            <a:r>
              <a:rPr lang="en-US" dirty="0">
                <a:solidFill>
                  <a:schemeClr val="accent1">
                    <a:lumMod val="75000"/>
                  </a:schemeClr>
                </a:solidFill>
                <a:latin typeface="+mn-lt"/>
                <a:cs typeface="+mn-cs"/>
              </a:rPr>
              <a:t>n</a:t>
            </a:r>
            <a:r>
              <a:rPr lang="ro-RO" dirty="0">
                <a:solidFill>
                  <a:schemeClr val="accent1">
                    <a:lumMod val="75000"/>
                  </a:schemeClr>
                </a:solidFill>
                <a:latin typeface="+mn-lt"/>
                <a:cs typeface="+mn-cs"/>
              </a:rPr>
              <a:t>e </a:t>
            </a:r>
            <a:r>
              <a:rPr lang="ro-RO" dirty="0">
                <a:solidFill>
                  <a:schemeClr val="accent1">
                    <a:lumMod val="75000"/>
                  </a:schemeClr>
                </a:solidFill>
                <a:latin typeface="+mn-lt"/>
                <a:cs typeface="+mn-cs"/>
              </a:rPr>
              <a:t>le Grand</a:t>
            </a:r>
            <a:r>
              <a:rPr lang="fr-FR" dirty="0">
                <a:solidFill>
                  <a:schemeClr val="accent1">
                    <a:lumMod val="75000"/>
                  </a:schemeClr>
                </a:solidFill>
                <a:latin typeface="+mn-lt"/>
                <a:cs typeface="+mn-cs"/>
              </a:rPr>
              <a:t>, située sur la place du centre civique à Vaslui</a:t>
            </a:r>
            <a:endParaRPr lang="ro-RO" dirty="0">
              <a:solidFill>
                <a:schemeClr val="accent1">
                  <a:lumMod val="75000"/>
                </a:schemeClr>
              </a:solidFill>
              <a:latin typeface="+mn-lt"/>
              <a:cs typeface="+mn-cs"/>
            </a:endParaRPr>
          </a:p>
        </p:txBody>
      </p:sp>
      <p:sp>
        <p:nvSpPr>
          <p:cNvPr id="21" name="CasetăText 20">
            <a:extLst>
              <a:ext uri="{FF2B5EF4-FFF2-40B4-BE49-F238E27FC236}"/>
            </a:extLst>
          </p:cNvPr>
          <p:cNvSpPr txBox="1"/>
          <p:nvPr/>
        </p:nvSpPr>
        <p:spPr>
          <a:xfrm>
            <a:off x="328613" y="3433763"/>
            <a:ext cx="3603625" cy="3138487"/>
          </a:xfrm>
          <a:prstGeom prst="rect">
            <a:avLst/>
          </a:prstGeom>
          <a:noFill/>
        </p:spPr>
        <p:txBody>
          <a:bodyPr>
            <a:spAutoFit/>
          </a:bodyPr>
          <a:lstStyle/>
          <a:p>
            <a:pPr fontAlgn="auto">
              <a:spcBef>
                <a:spcPts val="0"/>
              </a:spcBef>
              <a:spcAft>
                <a:spcPts val="0"/>
              </a:spcAft>
              <a:defRPr/>
            </a:pPr>
            <a:r>
              <a:rPr lang="ro-RO" dirty="0">
                <a:solidFill>
                  <a:schemeClr val="accent1">
                    <a:lumMod val="75000"/>
                  </a:schemeClr>
                </a:solidFill>
                <a:latin typeface="Roboto"/>
                <a:cs typeface="+mn-cs"/>
              </a:rPr>
              <a:t>L'histoire du comté de Vaslui est indestructible pour la personnalité du grand voïvode </a:t>
            </a:r>
            <a:r>
              <a:rPr lang="en-US" dirty="0">
                <a:solidFill>
                  <a:schemeClr val="accent1">
                    <a:lumMod val="75000"/>
                  </a:schemeClr>
                </a:solidFill>
                <a:latin typeface="Roboto"/>
                <a:cs typeface="+mn-cs"/>
              </a:rPr>
              <a:t>Etienne</a:t>
            </a:r>
            <a:r>
              <a:rPr lang="ro-RO" dirty="0">
                <a:solidFill>
                  <a:schemeClr val="accent1">
                    <a:lumMod val="75000"/>
                  </a:schemeClr>
                </a:solidFill>
                <a:latin typeface="Roboto"/>
                <a:cs typeface="+mn-cs"/>
              </a:rPr>
              <a:t> </a:t>
            </a:r>
            <a:r>
              <a:rPr lang="ro-RO" dirty="0">
                <a:solidFill>
                  <a:schemeClr val="accent1">
                    <a:lumMod val="75000"/>
                  </a:schemeClr>
                </a:solidFill>
                <a:latin typeface="Roboto"/>
                <a:cs typeface="+mn-cs"/>
              </a:rPr>
              <a:t>le Grand. Même si nous pensons moins à l'histoire, même si nous ignorons les grandes choses qui nous entourent et si nous ne nous intéressons plus aux personnalités exceptionnelles de la nation, </a:t>
            </a:r>
            <a:r>
              <a:rPr lang="en-US" dirty="0">
                <a:solidFill>
                  <a:schemeClr val="accent1">
                    <a:lumMod val="75000"/>
                  </a:schemeClr>
                </a:solidFill>
                <a:latin typeface="Roboto"/>
                <a:cs typeface="+mn-cs"/>
              </a:rPr>
              <a:t>Etienne le Grand, </a:t>
            </a:r>
            <a:r>
              <a:rPr lang="ro-RO" dirty="0">
                <a:solidFill>
                  <a:schemeClr val="accent1">
                    <a:lumMod val="75000"/>
                  </a:schemeClr>
                </a:solidFill>
                <a:latin typeface="Roboto"/>
                <a:cs typeface="+mn-cs"/>
              </a:rPr>
              <a:t>a </a:t>
            </a:r>
            <a:r>
              <a:rPr lang="ro-RO" dirty="0">
                <a:solidFill>
                  <a:schemeClr val="accent1">
                    <a:lumMod val="75000"/>
                  </a:schemeClr>
                </a:solidFill>
                <a:latin typeface="Roboto"/>
                <a:cs typeface="+mn-cs"/>
              </a:rPr>
              <a:t>du mal à l'oublier.</a:t>
            </a:r>
            <a:endParaRPr lang="ro-RO" dirty="0">
              <a:solidFill>
                <a:schemeClr val="accent1">
                  <a:lumMod val="75000"/>
                </a:schemeClr>
              </a:solidFill>
              <a:latin typeface="+mn-lt"/>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extLst>
          </p:cNvPr>
          <p:cNvSpPr>
            <a:spLocks noGrp="1"/>
          </p:cNvSpPr>
          <p:nvPr>
            <p:ph type="title"/>
          </p:nvPr>
        </p:nvSpPr>
        <p:spPr>
          <a:xfrm>
            <a:off x="922338" y="458788"/>
            <a:ext cx="10572750" cy="971550"/>
          </a:xfrm>
        </p:spPr>
        <p:txBody>
          <a:bodyPr/>
          <a:lstStyle/>
          <a:p>
            <a:pPr fontAlgn="auto">
              <a:spcAft>
                <a:spcPts val="0"/>
              </a:spcAft>
              <a:defRPr/>
            </a:pPr>
            <a:r>
              <a:rPr lang="ro-RO"/>
              <a:t>Autre image de Vaslui communiste</a:t>
            </a:r>
          </a:p>
        </p:txBody>
      </p:sp>
      <p:sp>
        <p:nvSpPr>
          <p:cNvPr id="3" name="Substituent conținut 2">
            <a:extLst>
              <a:ext uri="{FF2B5EF4-FFF2-40B4-BE49-F238E27FC236}"/>
            </a:extLst>
          </p:cNvPr>
          <p:cNvSpPr>
            <a:spLocks noGrp="1"/>
          </p:cNvSpPr>
          <p:nvPr>
            <p:ph idx="1"/>
          </p:nvPr>
        </p:nvSpPr>
        <p:spPr>
          <a:xfrm>
            <a:off x="7938" y="1817688"/>
            <a:ext cx="3892550" cy="1384300"/>
          </a:xfrm>
        </p:spPr>
        <p:txBody>
          <a:bodyPr/>
          <a:lstStyle/>
          <a:p>
            <a:pPr fontAlgn="auto">
              <a:buFont typeface="Wingdings 2" charset="2"/>
              <a:buChar char=""/>
              <a:defRPr/>
            </a:pPr>
            <a:r>
              <a:rPr lang="ro-RO" sz="2800" dirty="0">
                <a:solidFill>
                  <a:schemeClr val="accent1">
                    <a:lumMod val="75000"/>
                  </a:schemeClr>
                </a:solidFill>
              </a:rPr>
              <a:t>Le </a:t>
            </a:r>
            <a:r>
              <a:rPr lang="ro-RO" sz="2800" dirty="0" smtClean="0">
                <a:solidFill>
                  <a:schemeClr val="accent1">
                    <a:lumMod val="75000"/>
                  </a:schemeClr>
                </a:solidFill>
              </a:rPr>
              <a:t>magasin  </a:t>
            </a:r>
            <a:r>
              <a:rPr lang="ro-RO" sz="2800" dirty="0">
                <a:solidFill>
                  <a:schemeClr val="accent1">
                    <a:lumMod val="75000"/>
                  </a:schemeClr>
                </a:solidFill>
              </a:rPr>
              <a:t>„Central”</a:t>
            </a:r>
          </a:p>
        </p:txBody>
      </p:sp>
      <p:pic>
        <p:nvPicPr>
          <p:cNvPr id="18436" name="Imagin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8088" y="2697163"/>
            <a:ext cx="2843212" cy="2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tăText 10">
            <a:extLst>
              <a:ext uri="{FF2B5EF4-FFF2-40B4-BE49-F238E27FC236}"/>
            </a:extLst>
          </p:cNvPr>
          <p:cNvSpPr txBox="1"/>
          <p:nvPr/>
        </p:nvSpPr>
        <p:spPr>
          <a:xfrm>
            <a:off x="965200" y="3178175"/>
            <a:ext cx="3027363" cy="954088"/>
          </a:xfrm>
          <a:prstGeom prst="rect">
            <a:avLst/>
          </a:prstGeom>
          <a:noFill/>
        </p:spPr>
        <p:txBody>
          <a:bodyPr>
            <a:spAutoFit/>
          </a:bodyPr>
          <a:lstStyle/>
          <a:p>
            <a:pPr fontAlgn="auto">
              <a:spcBef>
                <a:spcPts val="0"/>
              </a:spcBef>
              <a:spcAft>
                <a:spcPts val="0"/>
              </a:spcAft>
              <a:defRPr/>
            </a:pPr>
            <a:endParaRPr lang="ro-RO" sz="2800">
              <a:solidFill>
                <a:schemeClr val="accent1">
                  <a:lumMod val="75000"/>
                </a:schemeClr>
              </a:solidFill>
              <a:latin typeface="+mn-lt"/>
              <a:cs typeface="+mn-cs"/>
            </a:endParaRPr>
          </a:p>
          <a:p>
            <a:pPr fontAlgn="auto">
              <a:spcBef>
                <a:spcPts val="0"/>
              </a:spcBef>
              <a:spcAft>
                <a:spcPts val="0"/>
              </a:spcAft>
              <a:defRPr/>
            </a:pPr>
            <a:r>
              <a:rPr lang="ro-RO" sz="2800">
                <a:solidFill>
                  <a:schemeClr val="accent1">
                    <a:lumMod val="75000"/>
                  </a:schemeClr>
                </a:solidFill>
                <a:latin typeface="+mn-lt"/>
                <a:cs typeface="+mn-cs"/>
              </a:rPr>
              <a:t>Avant</a:t>
            </a:r>
          </a:p>
        </p:txBody>
      </p:sp>
      <p:pic>
        <p:nvPicPr>
          <p:cNvPr id="18438" name="Imagine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4375" y="2697163"/>
            <a:ext cx="35814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CasetăText 18">
            <a:extLst>
              <a:ext uri="{FF2B5EF4-FFF2-40B4-BE49-F238E27FC236}"/>
            </a:extLst>
          </p:cNvPr>
          <p:cNvSpPr txBox="1"/>
          <p:nvPr/>
        </p:nvSpPr>
        <p:spPr>
          <a:xfrm>
            <a:off x="9625013" y="3609975"/>
            <a:ext cx="2333625" cy="522288"/>
          </a:xfrm>
          <a:prstGeom prst="rect">
            <a:avLst/>
          </a:prstGeom>
          <a:noFill/>
        </p:spPr>
        <p:txBody>
          <a:bodyPr>
            <a:spAutoFit/>
          </a:bodyPr>
          <a:lstStyle/>
          <a:p>
            <a:pPr fontAlgn="auto">
              <a:spcBef>
                <a:spcPts val="0"/>
              </a:spcBef>
              <a:spcAft>
                <a:spcPts val="0"/>
              </a:spcAft>
              <a:defRPr/>
            </a:pPr>
            <a:r>
              <a:rPr lang="fr-FR" sz="2800">
                <a:solidFill>
                  <a:schemeClr val="accent1">
                    <a:lumMod val="75000"/>
                  </a:schemeClr>
                </a:solidFill>
                <a:latin typeface="+mn-lt"/>
                <a:cs typeface="+mn-cs"/>
              </a:rPr>
              <a:t>Maintenant</a:t>
            </a:r>
            <a:endParaRPr lang="ro-RO" sz="2800">
              <a:solidFill>
                <a:schemeClr val="accent1">
                  <a:lumMod val="75000"/>
                </a:schemeClr>
              </a:solidFill>
              <a:latin typeface="+mn-lt"/>
              <a:cs typeface="+mn-cs"/>
            </a:endParaRPr>
          </a:p>
        </p:txBody>
      </p:sp>
      <p:sp>
        <p:nvSpPr>
          <p:cNvPr id="9" name="CasetăText 8">
            <a:extLst>
              <a:ext uri="{FF2B5EF4-FFF2-40B4-BE49-F238E27FC236}"/>
            </a:extLst>
          </p:cNvPr>
          <p:cNvSpPr txBox="1"/>
          <p:nvPr/>
        </p:nvSpPr>
        <p:spPr>
          <a:xfrm>
            <a:off x="1487488" y="5708650"/>
            <a:ext cx="9217025" cy="646113"/>
          </a:xfrm>
          <a:prstGeom prst="rect">
            <a:avLst/>
          </a:prstGeom>
          <a:noFill/>
        </p:spPr>
        <p:txBody>
          <a:bodyPr>
            <a:spAutoFit/>
          </a:bodyPr>
          <a:lstStyle/>
          <a:p>
            <a:pPr fontAlgn="auto">
              <a:spcBef>
                <a:spcPts val="0"/>
              </a:spcBef>
              <a:spcAft>
                <a:spcPts val="0"/>
              </a:spcAft>
              <a:defRPr/>
            </a:pPr>
            <a:r>
              <a:rPr lang="ro-RO">
                <a:solidFill>
                  <a:schemeClr val="accent1">
                    <a:lumMod val="75000"/>
                  </a:schemeClr>
                </a:solidFill>
                <a:latin typeface="Roboto"/>
                <a:cs typeface="+mn-cs"/>
              </a:rPr>
              <a:t>Le magasin principal de cette ville à cette époque était alors l'endroit le plus peuplé de la ville, mais avec ce centre commercial, le Central a perdu tout son charme</a:t>
            </a:r>
            <a:endParaRPr lang="ro-RO">
              <a:solidFill>
                <a:schemeClr val="accent1">
                  <a:lumMod val="75000"/>
                </a:schemeClr>
              </a:solidFill>
              <a:latin typeface="+mn-lt"/>
              <a:cs typeface="+mn-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ine 6">
            <a:extLst>
              <a:ext uri="{FF2B5EF4-FFF2-40B4-BE49-F238E27FC236}"/>
            </a:extLst>
          </p:cNvPr>
          <p:cNvPicPr>
            <a:picLocks noGrp="1" noChangeAspect="1"/>
          </p:cNvPicPr>
          <p:nvPr>
            <p:ph idx="1"/>
          </p:nvPr>
        </p:nvPicPr>
        <p:blipFill>
          <a:blip r:embed="rId2"/>
          <a:stretch>
            <a:fillRect/>
          </a:stretch>
        </p:blipFill>
        <p:spPr>
          <a:xfrm>
            <a:off x="2514600" y="3065463"/>
            <a:ext cx="3317875" cy="2436812"/>
          </a:xfrm>
        </p:spPr>
      </p:pic>
      <p:sp>
        <p:nvSpPr>
          <p:cNvPr id="5" name="Titlu 1">
            <a:extLst>
              <a:ext uri="{FF2B5EF4-FFF2-40B4-BE49-F238E27FC236}"/>
            </a:extLst>
          </p:cNvPr>
          <p:cNvSpPr txBox="1">
            <a:spLocks noGrp="1"/>
          </p:cNvSpPr>
          <p:nvPr>
            <p:ph type="title"/>
          </p:nvPr>
        </p:nvSpPr>
        <p:spPr>
          <a:xfrm>
            <a:off x="809625" y="447675"/>
            <a:ext cx="10572750" cy="969963"/>
          </a:xfr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ro-RO"/>
              <a:t>Autre image de Vaslui communiste</a:t>
            </a:r>
          </a:p>
        </p:txBody>
      </p:sp>
      <p:sp>
        <p:nvSpPr>
          <p:cNvPr id="9" name="CasetăText 8">
            <a:extLst>
              <a:ext uri="{FF2B5EF4-FFF2-40B4-BE49-F238E27FC236}"/>
            </a:extLst>
          </p:cNvPr>
          <p:cNvSpPr txBox="1"/>
          <p:nvPr/>
        </p:nvSpPr>
        <p:spPr>
          <a:xfrm>
            <a:off x="195263" y="2243138"/>
            <a:ext cx="4264025" cy="523875"/>
          </a:xfrm>
          <a:prstGeom prst="rect">
            <a:avLst/>
          </a:prstGeom>
          <a:noFill/>
        </p:spPr>
        <p:txBody>
          <a:bodyPr>
            <a:spAutoFit/>
          </a:bodyPr>
          <a:lstStyle/>
          <a:p>
            <a:pPr fontAlgn="auto">
              <a:spcBef>
                <a:spcPts val="0"/>
              </a:spcBef>
              <a:spcAft>
                <a:spcPts val="0"/>
              </a:spcAft>
              <a:defRPr/>
            </a:pPr>
            <a:r>
              <a:rPr lang="fr-FR" sz="2800" dirty="0">
                <a:solidFill>
                  <a:schemeClr val="accent1">
                    <a:lumMod val="75000"/>
                  </a:schemeClr>
                </a:solidFill>
                <a:latin typeface="+mn-lt"/>
                <a:cs typeface="+mn-cs"/>
              </a:rPr>
              <a:t>Rue </a:t>
            </a:r>
            <a:r>
              <a:rPr lang="ro-RO" sz="2800" dirty="0">
                <a:solidFill>
                  <a:schemeClr val="accent1">
                    <a:lumMod val="75000"/>
                  </a:schemeClr>
                </a:solidFill>
                <a:latin typeface="+mn-lt"/>
                <a:cs typeface="+mn-cs"/>
              </a:rPr>
              <a:t>Etien</a:t>
            </a:r>
            <a:r>
              <a:rPr lang="en-US" sz="2800" dirty="0">
                <a:solidFill>
                  <a:schemeClr val="accent1">
                    <a:lumMod val="75000"/>
                  </a:schemeClr>
                </a:solidFill>
                <a:latin typeface="+mn-lt"/>
                <a:cs typeface="+mn-cs"/>
              </a:rPr>
              <a:t>n</a:t>
            </a:r>
            <a:r>
              <a:rPr lang="ro-RO" sz="2800" dirty="0">
                <a:solidFill>
                  <a:schemeClr val="accent1">
                    <a:lumMod val="75000"/>
                  </a:schemeClr>
                </a:solidFill>
                <a:latin typeface="+mn-lt"/>
                <a:cs typeface="+mn-cs"/>
              </a:rPr>
              <a:t> </a:t>
            </a:r>
            <a:r>
              <a:rPr lang="ro-RO" sz="2800" dirty="0">
                <a:solidFill>
                  <a:schemeClr val="accent1">
                    <a:lumMod val="75000"/>
                  </a:schemeClr>
                </a:solidFill>
                <a:latin typeface="+mn-lt"/>
                <a:cs typeface="+mn-cs"/>
              </a:rPr>
              <a:t>le Grand</a:t>
            </a:r>
          </a:p>
        </p:txBody>
      </p:sp>
      <p:sp>
        <p:nvSpPr>
          <p:cNvPr id="11" name="CasetăText 10">
            <a:extLst>
              <a:ext uri="{FF2B5EF4-FFF2-40B4-BE49-F238E27FC236}"/>
            </a:extLst>
          </p:cNvPr>
          <p:cNvSpPr txBox="1"/>
          <p:nvPr/>
        </p:nvSpPr>
        <p:spPr>
          <a:xfrm>
            <a:off x="528638" y="4002088"/>
            <a:ext cx="2376487" cy="522287"/>
          </a:xfrm>
          <a:prstGeom prst="rect">
            <a:avLst/>
          </a:prstGeom>
          <a:noFill/>
          <a:ln>
            <a:noFill/>
          </a:ln>
        </p:spPr>
        <p:txBody>
          <a:bodyPr>
            <a:spAutoFit/>
          </a:bodyPr>
          <a:lstStyle/>
          <a:p>
            <a:pPr fontAlgn="auto">
              <a:spcBef>
                <a:spcPts val="0"/>
              </a:spcBef>
              <a:spcAft>
                <a:spcPts val="0"/>
              </a:spcAft>
              <a:defRPr/>
            </a:pPr>
            <a:r>
              <a:rPr lang="ro-RO" sz="2800">
                <a:solidFill>
                  <a:schemeClr val="accent1">
                    <a:lumMod val="75000"/>
                  </a:schemeClr>
                </a:solidFill>
                <a:latin typeface="+mn-lt"/>
                <a:cs typeface="+mn-cs"/>
              </a:rPr>
              <a:t>Avant</a:t>
            </a:r>
          </a:p>
        </p:txBody>
      </p:sp>
      <p:pic>
        <p:nvPicPr>
          <p:cNvPr id="19462" name="Imagin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9525" y="3065463"/>
            <a:ext cx="319722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tăText 14">
            <a:extLst>
              <a:ext uri="{FF2B5EF4-FFF2-40B4-BE49-F238E27FC236}"/>
            </a:extLst>
          </p:cNvPr>
          <p:cNvSpPr txBox="1"/>
          <p:nvPr/>
        </p:nvSpPr>
        <p:spPr>
          <a:xfrm>
            <a:off x="9677400" y="3786188"/>
            <a:ext cx="2333625" cy="523875"/>
          </a:xfrm>
          <a:prstGeom prst="rect">
            <a:avLst/>
          </a:prstGeom>
          <a:noFill/>
        </p:spPr>
        <p:txBody>
          <a:bodyPr>
            <a:spAutoFit/>
          </a:bodyPr>
          <a:lstStyle/>
          <a:p>
            <a:pPr fontAlgn="auto">
              <a:spcBef>
                <a:spcPts val="0"/>
              </a:spcBef>
              <a:spcAft>
                <a:spcPts val="0"/>
              </a:spcAft>
              <a:defRPr/>
            </a:pPr>
            <a:r>
              <a:rPr lang="fr-FR" sz="2800">
                <a:solidFill>
                  <a:schemeClr val="accent1">
                    <a:lumMod val="75000"/>
                  </a:schemeClr>
                </a:solidFill>
                <a:latin typeface="+mn-lt"/>
                <a:cs typeface="+mn-cs"/>
              </a:rPr>
              <a:t>Maintenant</a:t>
            </a:r>
            <a:endParaRPr lang="ro-RO" sz="2800">
              <a:solidFill>
                <a:schemeClr val="accent1">
                  <a:lumMod val="75000"/>
                </a:schemeClr>
              </a:solidFill>
              <a:latin typeface="+mn-lt"/>
              <a:cs typeface="+mn-cs"/>
            </a:endParaRPr>
          </a:p>
        </p:txBody>
      </p:sp>
      <p:sp>
        <p:nvSpPr>
          <p:cNvPr id="10" name="CasetăText 9">
            <a:extLst>
              <a:ext uri="{FF2B5EF4-FFF2-40B4-BE49-F238E27FC236}"/>
            </a:extLst>
          </p:cNvPr>
          <p:cNvSpPr txBox="1"/>
          <p:nvPr/>
        </p:nvSpPr>
        <p:spPr>
          <a:xfrm>
            <a:off x="1982788" y="5799138"/>
            <a:ext cx="8755062" cy="646112"/>
          </a:xfrm>
          <a:prstGeom prst="rect">
            <a:avLst/>
          </a:prstGeom>
          <a:noFill/>
        </p:spPr>
        <p:txBody>
          <a:bodyPr>
            <a:spAutoFit/>
          </a:bodyPr>
          <a:lstStyle/>
          <a:p>
            <a:pPr fontAlgn="auto">
              <a:spcBef>
                <a:spcPts val="0"/>
              </a:spcBef>
              <a:spcAft>
                <a:spcPts val="0"/>
              </a:spcAft>
              <a:defRPr/>
            </a:pPr>
            <a:r>
              <a:rPr lang="ro-RO" dirty="0">
                <a:solidFill>
                  <a:schemeClr val="accent1">
                    <a:lumMod val="75000"/>
                  </a:schemeClr>
                </a:solidFill>
                <a:latin typeface="Roboto"/>
                <a:cs typeface="+mn-cs"/>
              </a:rPr>
              <a:t>La rue Stefan cel Mare, la plus grande rue de la ville, elle porte le nom </a:t>
            </a:r>
            <a:r>
              <a:rPr lang="ro-RO" dirty="0">
                <a:solidFill>
                  <a:schemeClr val="accent1">
                    <a:lumMod val="75000"/>
                  </a:schemeClr>
                </a:solidFill>
                <a:latin typeface="Roboto"/>
                <a:cs typeface="+mn-cs"/>
              </a:rPr>
              <a:t>d</a:t>
            </a:r>
            <a:r>
              <a:rPr lang="en-US" dirty="0">
                <a:solidFill>
                  <a:schemeClr val="accent1">
                    <a:lumMod val="75000"/>
                  </a:schemeClr>
                </a:solidFill>
                <a:latin typeface="Roboto"/>
                <a:cs typeface="+mn-cs"/>
              </a:rPr>
              <a:t>u</a:t>
            </a:r>
            <a:r>
              <a:rPr lang="ro-RO" dirty="0">
                <a:solidFill>
                  <a:schemeClr val="accent1">
                    <a:lumMod val="75000"/>
                  </a:schemeClr>
                </a:solidFill>
                <a:latin typeface="Roboto"/>
                <a:cs typeface="+mn-cs"/>
              </a:rPr>
              <a:t> </a:t>
            </a:r>
            <a:r>
              <a:rPr lang="ro-RO" dirty="0">
                <a:solidFill>
                  <a:schemeClr val="accent1">
                    <a:lumMod val="75000"/>
                  </a:schemeClr>
                </a:solidFill>
                <a:latin typeface="Roboto"/>
                <a:cs typeface="+mn-cs"/>
              </a:rPr>
              <a:t>Prince Stefan cel Mare pour les efforts déployés pour Vaslui</a:t>
            </a:r>
            <a:endParaRPr lang="ro-RO" dirty="0">
              <a:solidFill>
                <a:schemeClr val="accent1">
                  <a:lumMod val="75000"/>
                </a:schemeClr>
              </a:solidFill>
              <a:latin typeface="+mn-lt"/>
              <a:cs typeface="+mn-c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ine 10">
            <a:extLst>
              <a:ext uri="{FF2B5EF4-FFF2-40B4-BE49-F238E27FC236}"/>
            </a:extLst>
          </p:cNvPr>
          <p:cNvPicPr>
            <a:picLocks noGrp="1" noChangeAspect="1"/>
          </p:cNvPicPr>
          <p:nvPr>
            <p:ph idx="1"/>
          </p:nvPr>
        </p:nvPicPr>
        <p:blipFill>
          <a:blip r:embed="rId2"/>
          <a:stretch>
            <a:fillRect/>
          </a:stretch>
        </p:blipFill>
        <p:spPr>
          <a:xfrm>
            <a:off x="1987550" y="3262313"/>
            <a:ext cx="3619500" cy="2420937"/>
          </a:xfrm>
        </p:spPr>
      </p:pic>
      <p:sp>
        <p:nvSpPr>
          <p:cNvPr id="9" name="Titlu 1">
            <a:extLst>
              <a:ext uri="{FF2B5EF4-FFF2-40B4-BE49-F238E27FC236}"/>
            </a:extLst>
          </p:cNvPr>
          <p:cNvSpPr txBox="1">
            <a:spLocks noGrp="1"/>
          </p:cNvSpPr>
          <p:nvPr>
            <p:ph type="title"/>
          </p:nvPr>
        </p:nvSpPr>
        <p:spPr>
          <a:xfrm>
            <a:off x="635000" y="77788"/>
            <a:ext cx="10922000" cy="1214437"/>
          </a:xfr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ro-RO"/>
              <a:t>Autre image de Vaslui communiste</a:t>
            </a:r>
          </a:p>
        </p:txBody>
      </p:sp>
      <p:sp>
        <p:nvSpPr>
          <p:cNvPr id="13" name="CasetăText 12">
            <a:extLst>
              <a:ext uri="{FF2B5EF4-FFF2-40B4-BE49-F238E27FC236}"/>
            </a:extLst>
          </p:cNvPr>
          <p:cNvSpPr txBox="1"/>
          <p:nvPr/>
        </p:nvSpPr>
        <p:spPr>
          <a:xfrm>
            <a:off x="428625" y="3821113"/>
            <a:ext cx="2127250" cy="523875"/>
          </a:xfrm>
          <a:prstGeom prst="rect">
            <a:avLst/>
          </a:prstGeom>
          <a:noFill/>
          <a:ln>
            <a:noFill/>
          </a:ln>
        </p:spPr>
        <p:txBody>
          <a:bodyPr>
            <a:spAutoFit/>
          </a:bodyPr>
          <a:lstStyle/>
          <a:p>
            <a:pPr fontAlgn="auto">
              <a:spcBef>
                <a:spcPts val="0"/>
              </a:spcBef>
              <a:spcAft>
                <a:spcPts val="0"/>
              </a:spcAft>
              <a:defRPr/>
            </a:pPr>
            <a:r>
              <a:rPr lang="ro-RO" sz="2800">
                <a:solidFill>
                  <a:schemeClr val="accent1">
                    <a:lumMod val="75000"/>
                  </a:schemeClr>
                </a:solidFill>
                <a:latin typeface="+mn-lt"/>
                <a:cs typeface="+mn-cs"/>
              </a:rPr>
              <a:t>Avant</a:t>
            </a:r>
          </a:p>
        </p:txBody>
      </p:sp>
      <p:sp>
        <p:nvSpPr>
          <p:cNvPr id="15" name="CasetăText 14">
            <a:extLst>
              <a:ext uri="{FF2B5EF4-FFF2-40B4-BE49-F238E27FC236}"/>
            </a:extLst>
          </p:cNvPr>
          <p:cNvSpPr txBox="1"/>
          <p:nvPr/>
        </p:nvSpPr>
        <p:spPr>
          <a:xfrm>
            <a:off x="182563" y="2295525"/>
            <a:ext cx="3979862" cy="522288"/>
          </a:xfrm>
          <a:prstGeom prst="rect">
            <a:avLst/>
          </a:prstGeom>
          <a:noFill/>
        </p:spPr>
        <p:txBody>
          <a:bodyPr>
            <a:spAutoFit/>
          </a:bodyPr>
          <a:lstStyle/>
          <a:p>
            <a:pPr fontAlgn="auto">
              <a:spcBef>
                <a:spcPts val="0"/>
              </a:spcBef>
              <a:spcAft>
                <a:spcPts val="0"/>
              </a:spcAft>
              <a:defRPr/>
            </a:pPr>
            <a:r>
              <a:rPr lang="ro-RO" sz="2800" dirty="0">
                <a:solidFill>
                  <a:schemeClr val="accent1">
                    <a:lumMod val="75000"/>
                  </a:schemeClr>
                </a:solidFill>
                <a:latin typeface="+mn-lt"/>
                <a:cs typeface="+mn-cs"/>
              </a:rPr>
              <a:t>M</a:t>
            </a:r>
            <a:r>
              <a:rPr lang="fr-FR" sz="2800" dirty="0" err="1">
                <a:solidFill>
                  <a:schemeClr val="accent1">
                    <a:lumMod val="75000"/>
                  </a:schemeClr>
                </a:solidFill>
                <a:latin typeface="+mn-lt"/>
                <a:cs typeface="+mn-cs"/>
              </a:rPr>
              <a:t>aison</a:t>
            </a:r>
            <a:r>
              <a:rPr lang="fr-FR" sz="2800" dirty="0">
                <a:latin typeface="+mn-lt"/>
                <a:cs typeface="+mn-cs"/>
              </a:rPr>
              <a:t> </a:t>
            </a:r>
            <a:r>
              <a:rPr lang="fr-FR" sz="2800" dirty="0">
                <a:solidFill>
                  <a:schemeClr val="accent1">
                    <a:lumMod val="75000"/>
                  </a:schemeClr>
                </a:solidFill>
                <a:latin typeface="+mn-lt"/>
                <a:cs typeface="+mn-cs"/>
              </a:rPr>
              <a:t>de</a:t>
            </a:r>
            <a:r>
              <a:rPr lang="fr-FR" sz="2800" dirty="0">
                <a:latin typeface="+mn-lt"/>
                <a:cs typeface="+mn-cs"/>
              </a:rPr>
              <a:t> </a:t>
            </a:r>
            <a:r>
              <a:rPr lang="fr-FR" sz="2800" dirty="0">
                <a:solidFill>
                  <a:schemeClr val="accent1">
                    <a:lumMod val="75000"/>
                  </a:schemeClr>
                </a:solidFill>
                <a:latin typeface="+mn-lt"/>
                <a:cs typeface="+mn-cs"/>
              </a:rPr>
              <a:t>la</a:t>
            </a:r>
            <a:r>
              <a:rPr lang="fr-FR" sz="2800" dirty="0">
                <a:latin typeface="+mn-lt"/>
                <a:cs typeface="+mn-cs"/>
              </a:rPr>
              <a:t> </a:t>
            </a:r>
            <a:r>
              <a:rPr lang="fr-FR" sz="2800" dirty="0">
                <a:solidFill>
                  <a:schemeClr val="accent1">
                    <a:lumMod val="75000"/>
                  </a:schemeClr>
                </a:solidFill>
                <a:latin typeface="+mn-lt"/>
                <a:cs typeface="+mn-cs"/>
              </a:rPr>
              <a:t>C</a:t>
            </a:r>
            <a:r>
              <a:rPr lang="fr-FR" sz="2800" dirty="0">
                <a:solidFill>
                  <a:schemeClr val="accent1">
                    <a:lumMod val="75000"/>
                  </a:schemeClr>
                </a:solidFill>
                <a:latin typeface="+mn-lt"/>
                <a:cs typeface="+mn-cs"/>
              </a:rPr>
              <a:t>ulture</a:t>
            </a:r>
            <a:endParaRPr lang="ro-RO" sz="2800" dirty="0">
              <a:solidFill>
                <a:schemeClr val="accent1">
                  <a:lumMod val="75000"/>
                </a:schemeClr>
              </a:solidFill>
              <a:latin typeface="+mn-lt"/>
              <a:cs typeface="+mn-cs"/>
            </a:endParaRPr>
          </a:p>
        </p:txBody>
      </p:sp>
      <p:pic>
        <p:nvPicPr>
          <p:cNvPr id="20486" name="Imagine 1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98800"/>
            <a:ext cx="3508375" cy="263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CasetăText 20">
            <a:extLst>
              <a:ext uri="{FF2B5EF4-FFF2-40B4-BE49-F238E27FC236}"/>
            </a:extLst>
          </p:cNvPr>
          <p:cNvSpPr txBox="1"/>
          <p:nvPr/>
        </p:nvSpPr>
        <p:spPr>
          <a:xfrm>
            <a:off x="9604375" y="3949700"/>
            <a:ext cx="2333625" cy="522288"/>
          </a:xfrm>
          <a:prstGeom prst="rect">
            <a:avLst/>
          </a:prstGeom>
          <a:noFill/>
        </p:spPr>
        <p:txBody>
          <a:bodyPr>
            <a:spAutoFit/>
          </a:bodyPr>
          <a:lstStyle/>
          <a:p>
            <a:pPr fontAlgn="auto">
              <a:spcBef>
                <a:spcPts val="0"/>
              </a:spcBef>
              <a:spcAft>
                <a:spcPts val="0"/>
              </a:spcAft>
              <a:defRPr/>
            </a:pPr>
            <a:r>
              <a:rPr lang="fr-FR" sz="2800">
                <a:solidFill>
                  <a:schemeClr val="accent1">
                    <a:lumMod val="75000"/>
                  </a:schemeClr>
                </a:solidFill>
                <a:latin typeface="+mn-lt"/>
                <a:cs typeface="+mn-cs"/>
              </a:rPr>
              <a:t>Maintenant</a:t>
            </a:r>
            <a:endParaRPr lang="ro-RO" sz="2800">
              <a:solidFill>
                <a:schemeClr val="accent1">
                  <a:lumMod val="75000"/>
                </a:schemeClr>
              </a:solidFill>
              <a:latin typeface="+mn-lt"/>
              <a:cs typeface="+mn-c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a:extLst>
              <a:ext uri="{FF2B5EF4-FFF2-40B4-BE49-F238E27FC236}"/>
            </a:extLst>
          </p:cNvPr>
          <p:cNvSpPr>
            <a:spLocks noGrp="1"/>
          </p:cNvSpPr>
          <p:nvPr>
            <p:ph idx="1"/>
          </p:nvPr>
        </p:nvSpPr>
        <p:spPr>
          <a:xfrm>
            <a:off x="377825" y="1995488"/>
            <a:ext cx="3265488" cy="971550"/>
          </a:xfrm>
        </p:spPr>
        <p:txBody>
          <a:bodyPr/>
          <a:lstStyle/>
          <a:p>
            <a:pPr fontAlgn="auto">
              <a:buFont typeface="Wingdings 2" charset="2"/>
              <a:buChar char=""/>
              <a:defRPr/>
            </a:pPr>
            <a:r>
              <a:rPr lang="en-US" sz="2800" dirty="0" smtClean="0">
                <a:solidFill>
                  <a:schemeClr val="accent1">
                    <a:lumMod val="75000"/>
                  </a:schemeClr>
                </a:solidFill>
              </a:rPr>
              <a:t>Le </a:t>
            </a:r>
            <a:r>
              <a:rPr lang="ro-RO" sz="2800" dirty="0" smtClean="0">
                <a:solidFill>
                  <a:schemeClr val="accent1">
                    <a:lumMod val="75000"/>
                  </a:schemeClr>
                </a:solidFill>
              </a:rPr>
              <a:t>Parc Secu</a:t>
            </a:r>
            <a:endParaRPr lang="ro-RO" sz="2800" dirty="0">
              <a:solidFill>
                <a:schemeClr val="accent1">
                  <a:lumMod val="75000"/>
                </a:schemeClr>
              </a:solidFill>
            </a:endParaRPr>
          </a:p>
        </p:txBody>
      </p:sp>
      <p:sp>
        <p:nvSpPr>
          <p:cNvPr id="5" name="Titlu 1">
            <a:extLst>
              <a:ext uri="{FF2B5EF4-FFF2-40B4-BE49-F238E27FC236}"/>
            </a:extLst>
          </p:cNvPr>
          <p:cNvSpPr txBox="1">
            <a:spLocks noGrp="1"/>
          </p:cNvSpPr>
          <p:nvPr>
            <p:ph type="title"/>
          </p:nvPr>
        </p:nvSpPr>
        <p:spPr>
          <a:xfrm>
            <a:off x="809625" y="447675"/>
            <a:ext cx="10572750" cy="969963"/>
          </a:xfr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ro-RO"/>
              <a:t>Autre image de Vaslui communiste</a:t>
            </a:r>
          </a:p>
        </p:txBody>
      </p:sp>
      <p:pic>
        <p:nvPicPr>
          <p:cNvPr id="21508" name="Imagin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0400" y="2967038"/>
            <a:ext cx="342582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tăText 8">
            <a:extLst>
              <a:ext uri="{FF2B5EF4-FFF2-40B4-BE49-F238E27FC236}"/>
            </a:extLst>
          </p:cNvPr>
          <p:cNvSpPr txBox="1"/>
          <p:nvPr/>
        </p:nvSpPr>
        <p:spPr>
          <a:xfrm>
            <a:off x="400050" y="4152900"/>
            <a:ext cx="2127250" cy="523875"/>
          </a:xfrm>
          <a:prstGeom prst="rect">
            <a:avLst/>
          </a:prstGeom>
          <a:noFill/>
          <a:ln>
            <a:noFill/>
          </a:ln>
        </p:spPr>
        <p:txBody>
          <a:bodyPr>
            <a:spAutoFit/>
          </a:bodyPr>
          <a:lstStyle/>
          <a:p>
            <a:pPr fontAlgn="auto">
              <a:spcBef>
                <a:spcPts val="0"/>
              </a:spcBef>
              <a:spcAft>
                <a:spcPts val="0"/>
              </a:spcAft>
              <a:defRPr/>
            </a:pPr>
            <a:r>
              <a:rPr lang="ro-RO" sz="2800">
                <a:solidFill>
                  <a:schemeClr val="accent1">
                    <a:lumMod val="75000"/>
                  </a:schemeClr>
                </a:solidFill>
                <a:latin typeface="+mn-lt"/>
                <a:cs typeface="+mn-cs"/>
              </a:rPr>
              <a:t>Avant</a:t>
            </a:r>
          </a:p>
        </p:txBody>
      </p:sp>
      <p:pic>
        <p:nvPicPr>
          <p:cNvPr id="21510" name="I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9575" y="3051175"/>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asetăText 6">
            <a:extLst>
              <a:ext uri="{FF2B5EF4-FFF2-40B4-BE49-F238E27FC236}"/>
            </a:extLst>
          </p:cNvPr>
          <p:cNvSpPr txBox="1"/>
          <p:nvPr/>
        </p:nvSpPr>
        <p:spPr>
          <a:xfrm>
            <a:off x="9585325" y="4152900"/>
            <a:ext cx="2333625" cy="523875"/>
          </a:xfrm>
          <a:prstGeom prst="rect">
            <a:avLst/>
          </a:prstGeom>
          <a:noFill/>
        </p:spPr>
        <p:txBody>
          <a:bodyPr>
            <a:spAutoFit/>
          </a:bodyPr>
          <a:lstStyle/>
          <a:p>
            <a:pPr fontAlgn="auto">
              <a:spcBef>
                <a:spcPts val="0"/>
              </a:spcBef>
              <a:spcAft>
                <a:spcPts val="0"/>
              </a:spcAft>
              <a:defRPr/>
            </a:pPr>
            <a:r>
              <a:rPr lang="fr-FR" sz="2800">
                <a:solidFill>
                  <a:schemeClr val="accent1">
                    <a:lumMod val="75000"/>
                  </a:schemeClr>
                </a:solidFill>
                <a:latin typeface="+mn-lt"/>
                <a:cs typeface="+mn-cs"/>
              </a:rPr>
              <a:t>Maintenant</a:t>
            </a:r>
            <a:endParaRPr lang="ro-RO" sz="2800">
              <a:solidFill>
                <a:schemeClr val="accent1">
                  <a:lumMod val="75000"/>
                </a:schemeClr>
              </a:solidFill>
              <a:latin typeface="+mn-lt"/>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u 1">
            <a:extLst>
              <a:ext uri="{FF2B5EF4-FFF2-40B4-BE49-F238E27FC236}"/>
            </a:extLst>
          </p:cNvPr>
          <p:cNvSpPr txBox="1">
            <a:spLocks noGrp="1"/>
          </p:cNvSpPr>
          <p:nvPr>
            <p:ph type="title"/>
          </p:nvPr>
        </p:nvSpPr>
        <p:spPr>
          <a:xfrm>
            <a:off x="820738" y="452438"/>
            <a:ext cx="10571162" cy="969962"/>
          </a:xfrm>
        </p:spPr>
        <p:txBody>
          <a:bodyPr/>
          <a:lst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defRPr/>
            </a:pPr>
            <a:r>
              <a:rPr lang="ro-RO"/>
              <a:t>Autre image de Vaslui communiste</a:t>
            </a:r>
          </a:p>
        </p:txBody>
      </p:sp>
      <p:sp>
        <p:nvSpPr>
          <p:cNvPr id="9" name="CasetăText 8">
            <a:extLst>
              <a:ext uri="{FF2B5EF4-FFF2-40B4-BE49-F238E27FC236}"/>
            </a:extLst>
          </p:cNvPr>
          <p:cNvSpPr txBox="1"/>
          <p:nvPr/>
        </p:nvSpPr>
        <p:spPr>
          <a:xfrm>
            <a:off x="663575" y="4014788"/>
            <a:ext cx="2368550" cy="522287"/>
          </a:xfrm>
          <a:prstGeom prst="rect">
            <a:avLst/>
          </a:prstGeom>
          <a:noFill/>
          <a:ln>
            <a:noFill/>
          </a:ln>
        </p:spPr>
        <p:txBody>
          <a:bodyPr>
            <a:spAutoFit/>
          </a:bodyPr>
          <a:lstStyle/>
          <a:p>
            <a:pPr fontAlgn="auto">
              <a:spcBef>
                <a:spcPts val="0"/>
              </a:spcBef>
              <a:spcAft>
                <a:spcPts val="0"/>
              </a:spcAft>
              <a:defRPr/>
            </a:pPr>
            <a:r>
              <a:rPr lang="ro-RO" sz="2800">
                <a:solidFill>
                  <a:schemeClr val="accent1">
                    <a:lumMod val="75000"/>
                  </a:schemeClr>
                </a:solidFill>
                <a:latin typeface="+mn-lt"/>
                <a:cs typeface="+mn-cs"/>
              </a:rPr>
              <a:t>Avant</a:t>
            </a:r>
          </a:p>
        </p:txBody>
      </p:sp>
      <p:sp>
        <p:nvSpPr>
          <p:cNvPr id="11" name="CasetăText 10">
            <a:extLst>
              <a:ext uri="{FF2B5EF4-FFF2-40B4-BE49-F238E27FC236}"/>
            </a:extLst>
          </p:cNvPr>
          <p:cNvSpPr txBox="1"/>
          <p:nvPr/>
        </p:nvSpPr>
        <p:spPr>
          <a:xfrm>
            <a:off x="139700" y="2320925"/>
            <a:ext cx="3170238" cy="522288"/>
          </a:xfrm>
          <a:prstGeom prst="rect">
            <a:avLst/>
          </a:prstGeom>
          <a:noFill/>
        </p:spPr>
        <p:txBody>
          <a:bodyPr>
            <a:spAutoFit/>
          </a:bodyPr>
          <a:lstStyle/>
          <a:p>
            <a:pPr fontAlgn="auto">
              <a:spcBef>
                <a:spcPts val="0"/>
              </a:spcBef>
              <a:spcAft>
                <a:spcPts val="0"/>
              </a:spcAft>
              <a:defRPr/>
            </a:pPr>
            <a:r>
              <a:rPr lang="ro-RO" sz="2800">
                <a:solidFill>
                  <a:schemeClr val="accent1">
                    <a:lumMod val="75000"/>
                  </a:schemeClr>
                </a:solidFill>
                <a:latin typeface="+mn-lt"/>
                <a:cs typeface="+mn-cs"/>
              </a:rPr>
              <a:t>T</a:t>
            </a:r>
            <a:r>
              <a:rPr lang="fr-FR" sz="2800">
                <a:solidFill>
                  <a:schemeClr val="accent1">
                    <a:lumMod val="75000"/>
                  </a:schemeClr>
                </a:solidFill>
                <a:latin typeface="+mn-lt"/>
                <a:cs typeface="+mn-cs"/>
              </a:rPr>
              <a:t>héâtre</a:t>
            </a:r>
            <a:r>
              <a:rPr lang="fr-FR" sz="2800">
                <a:latin typeface="+mn-lt"/>
                <a:cs typeface="+mn-cs"/>
              </a:rPr>
              <a:t> </a:t>
            </a:r>
            <a:r>
              <a:rPr lang="fr-FR" sz="2800">
                <a:solidFill>
                  <a:schemeClr val="accent1">
                    <a:lumMod val="75000"/>
                  </a:schemeClr>
                </a:solidFill>
                <a:latin typeface="+mn-lt"/>
                <a:cs typeface="+mn-cs"/>
              </a:rPr>
              <a:t>d’été</a:t>
            </a:r>
            <a:endParaRPr lang="ro-RO" sz="2800">
              <a:solidFill>
                <a:schemeClr val="accent1">
                  <a:lumMod val="75000"/>
                </a:schemeClr>
              </a:solidFill>
              <a:latin typeface="+mn-lt"/>
              <a:cs typeface="+mn-cs"/>
            </a:endParaRPr>
          </a:p>
        </p:txBody>
      </p:sp>
      <p:pic>
        <p:nvPicPr>
          <p:cNvPr id="22533" name="Imagin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59025" y="2987675"/>
            <a:ext cx="3368675"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Imagin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4575" y="2973388"/>
            <a:ext cx="33782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CasetăText 16">
            <a:extLst>
              <a:ext uri="{FF2B5EF4-FFF2-40B4-BE49-F238E27FC236}"/>
            </a:extLst>
          </p:cNvPr>
          <p:cNvSpPr txBox="1"/>
          <p:nvPr/>
        </p:nvSpPr>
        <p:spPr>
          <a:xfrm>
            <a:off x="9667875" y="3619500"/>
            <a:ext cx="2262188" cy="523875"/>
          </a:xfrm>
          <a:prstGeom prst="rect">
            <a:avLst/>
          </a:prstGeom>
          <a:noFill/>
        </p:spPr>
        <p:txBody>
          <a:bodyPr>
            <a:spAutoFit/>
          </a:bodyPr>
          <a:lstStyle/>
          <a:p>
            <a:pPr fontAlgn="auto">
              <a:spcBef>
                <a:spcPts val="0"/>
              </a:spcBef>
              <a:spcAft>
                <a:spcPts val="0"/>
              </a:spcAft>
              <a:defRPr/>
            </a:pPr>
            <a:r>
              <a:rPr lang="fr-FR" sz="2800">
                <a:solidFill>
                  <a:schemeClr val="accent1">
                    <a:lumMod val="75000"/>
                  </a:schemeClr>
                </a:solidFill>
                <a:latin typeface="+mn-lt"/>
                <a:cs typeface="+mn-cs"/>
              </a:rPr>
              <a:t>Maintenant</a:t>
            </a:r>
            <a:endParaRPr lang="ro-RO" sz="2800">
              <a:solidFill>
                <a:schemeClr val="accent1">
                  <a:lumMod val="75000"/>
                </a:schemeClr>
              </a:solidFill>
              <a:latin typeface="+mn-lt"/>
              <a:cs typeface="+mn-cs"/>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morabil">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otalTime>0</TotalTime>
  <Words>471</Words>
  <Application>Microsoft Office PowerPoint</Application>
  <PresentationFormat>Ecran lat</PresentationFormat>
  <Paragraphs>51</Paragraphs>
  <Slides>13</Slides>
  <Notes>0</Notes>
  <HiddenSlides>0</HiddenSlides>
  <MMClips>0</MMClips>
  <ScaleCrop>false</ScaleCrop>
  <HeadingPairs>
    <vt:vector size="6" baseType="variant">
      <vt:variant>
        <vt:lpstr>Fonturi utilizate</vt:lpstr>
      </vt:variant>
      <vt:variant>
        <vt:i4>5</vt:i4>
      </vt:variant>
      <vt:variant>
        <vt:lpstr>Temă</vt:lpstr>
      </vt:variant>
      <vt:variant>
        <vt:i4>1</vt:i4>
      </vt:variant>
      <vt:variant>
        <vt:lpstr>Titluri diapozitive</vt:lpstr>
      </vt:variant>
      <vt:variant>
        <vt:i4>13</vt:i4>
      </vt:variant>
    </vt:vector>
  </HeadingPairs>
  <TitlesOfParts>
    <vt:vector size="19" baseType="lpstr">
      <vt:lpstr>Century Gothic</vt:lpstr>
      <vt:lpstr>Arial</vt:lpstr>
      <vt:lpstr>Wingdings 2</vt:lpstr>
      <vt:lpstr>Calibri</vt:lpstr>
      <vt:lpstr>Roboto</vt:lpstr>
      <vt:lpstr>Memorabil</vt:lpstr>
      <vt:lpstr>Le centre-ville de Vaslui</vt:lpstr>
      <vt:lpstr>Centre de Vaslui pendant le communisme</vt:lpstr>
      <vt:lpstr>Images de Vaslui 20ème et 21ème siècle</vt:lpstr>
      <vt:lpstr>Autres images de Vaslui communiste</vt:lpstr>
      <vt:lpstr>Autre image de Vaslui communiste</vt:lpstr>
      <vt:lpstr>Autre image de Vaslui communiste</vt:lpstr>
      <vt:lpstr>Autre image de Vaslui communiste</vt:lpstr>
      <vt:lpstr>Autre image de Vaslui communiste</vt:lpstr>
      <vt:lpstr>Autre image de Vaslui communiste</vt:lpstr>
      <vt:lpstr>Autre image de Vaslui communiste</vt:lpstr>
      <vt:lpstr>Autre image de Vaslui communiste</vt:lpstr>
      <vt:lpstr>Autre image de Vaslui communiste</vt:lpstr>
      <vt:lpstr>Autres photos de Vaslui</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Centre-ville de Vaslui</dc:title>
  <dc:creator>¤YOLOX44¤ xoxo</dc:creator>
  <cp:lastModifiedBy>Alexandru Mita</cp:lastModifiedBy>
  <cp:revision>10</cp:revision>
  <dcterms:created xsi:type="dcterms:W3CDTF">2019-03-04T13:36:01Z</dcterms:created>
  <dcterms:modified xsi:type="dcterms:W3CDTF">2019-03-20T06:45:48Z</dcterms:modified>
</cp:coreProperties>
</file>