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  <p:sldMasterId id="2147483770" r:id="rId2"/>
  </p:sldMasterIdLst>
  <p:sldIdLst>
    <p:sldId id="267" r:id="rId3"/>
    <p:sldId id="257" r:id="rId4"/>
    <p:sldId id="270" r:id="rId5"/>
    <p:sldId id="258" r:id="rId6"/>
    <p:sldId id="272" r:id="rId7"/>
    <p:sldId id="264" r:id="rId8"/>
    <p:sldId id="261" r:id="rId9"/>
    <p:sldId id="259" r:id="rId10"/>
    <p:sldId id="260" r:id="rId11"/>
    <p:sldId id="262" r:id="rId12"/>
    <p:sldId id="263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FFCC00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FFCC00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54EA74-2A72-47E1-982B-65758BC880A3}" type="slidenum">
              <a:rPr lang="en-GB" smtClean="0">
                <a:solidFill>
                  <a:srgbClr val="FFCC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CC00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FFCC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FFCC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D11BD-3D7F-4E8D-8CF5-3ACF9E9A4DD7}" type="slidenum">
              <a:rPr lang="en-GB" smtClean="0">
                <a:solidFill>
                  <a:srgbClr val="FFCC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CC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FFCC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FFCC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FC650-720F-4A82-9695-2D0A93C1905A}" type="slidenum">
              <a:rPr lang="en-GB" smtClean="0">
                <a:solidFill>
                  <a:srgbClr val="FFCC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CC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FFCC00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FFCC00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54EA74-2A72-47E1-982B-65758BC880A3}" type="slidenum">
              <a:rPr lang="en-GB" smtClean="0">
                <a:solidFill>
                  <a:srgbClr val="FFCC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CC00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FFCC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FFCC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CE9E1C-BC23-40B2-BD7F-2047F107BB60}" type="slidenum">
              <a:rPr lang="en-GB" smtClean="0">
                <a:solidFill>
                  <a:srgbClr val="FFCC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CC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FFCC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FFCC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152E9014-B722-408C-863F-1E356651C8AD}" type="slidenum">
              <a:rPr lang="en-GB" smtClean="0">
                <a:solidFill>
                  <a:srgbClr val="FFCC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CC00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FFCC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FFCC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57DE3F-D5CD-4821-B205-6B30E00825E1}" type="slidenum">
              <a:rPr lang="en-GB" smtClean="0">
                <a:solidFill>
                  <a:srgbClr val="FFCC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CC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FFCC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FFCC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82C3CD-6BDD-474B-A472-1C3D8F128847}" type="slidenum">
              <a:rPr lang="en-GB" smtClean="0">
                <a:solidFill>
                  <a:srgbClr val="FFCC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CC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FFCC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FFCC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6FD9AD-2EE9-4BBE-A79A-E526CE672173}" type="slidenum">
              <a:rPr lang="en-GB" smtClean="0">
                <a:solidFill>
                  <a:srgbClr val="FFCC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CC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FFCC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FFCC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60BB2-35D2-42D5-8AEC-013811D3CA0D}" type="slidenum">
              <a:rPr lang="en-GB" smtClean="0">
                <a:solidFill>
                  <a:srgbClr val="FFCC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CC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FFCC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FFCC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E4A465-7CE8-41FE-91D3-912A48584718}" type="slidenum">
              <a:rPr lang="en-GB" smtClean="0">
                <a:solidFill>
                  <a:srgbClr val="FFCC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CC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FFCC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FFCC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CE9E1C-BC23-40B2-BD7F-2047F107BB60}" type="slidenum">
              <a:rPr lang="en-GB" smtClean="0">
                <a:solidFill>
                  <a:srgbClr val="FFCC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CC00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FFCC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FFCC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15BC3C-776C-4C51-9587-A8B062BE7A12}" type="slidenum">
              <a:rPr lang="en-GB" smtClean="0">
                <a:solidFill>
                  <a:srgbClr val="FFCC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CC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FFCC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FFCC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D11BD-3D7F-4E8D-8CF5-3ACF9E9A4DD7}" type="slidenum">
              <a:rPr lang="en-GB" smtClean="0">
                <a:solidFill>
                  <a:srgbClr val="FFCC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CC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FFCC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FFCC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FC650-720F-4A82-9695-2D0A93C1905A}" type="slidenum">
              <a:rPr lang="en-GB" smtClean="0">
                <a:solidFill>
                  <a:srgbClr val="FFCC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CC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FFCC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FFCC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152E9014-B722-408C-863F-1E356651C8AD}" type="slidenum">
              <a:rPr lang="en-GB" smtClean="0">
                <a:solidFill>
                  <a:srgbClr val="FFCC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CC00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FFCC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FFCC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57DE3F-D5CD-4821-B205-6B30E00825E1}" type="slidenum">
              <a:rPr lang="en-GB" smtClean="0">
                <a:solidFill>
                  <a:srgbClr val="FFCC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CC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FFCC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FFCC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82C3CD-6BDD-474B-A472-1C3D8F128847}" type="slidenum">
              <a:rPr lang="en-GB" smtClean="0">
                <a:solidFill>
                  <a:srgbClr val="FFCC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CC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FFCC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FFCC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6FD9AD-2EE9-4BBE-A79A-E526CE672173}" type="slidenum">
              <a:rPr lang="en-GB" smtClean="0">
                <a:solidFill>
                  <a:srgbClr val="FFCC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CC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FFCC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FFCC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60BB2-35D2-42D5-8AEC-013811D3CA0D}" type="slidenum">
              <a:rPr lang="en-GB" smtClean="0">
                <a:solidFill>
                  <a:srgbClr val="FFCC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CC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FFCC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FFCC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E4A465-7CE8-41FE-91D3-912A48584718}" type="slidenum">
              <a:rPr lang="en-GB" smtClean="0">
                <a:solidFill>
                  <a:srgbClr val="FFCC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CC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FFCC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FFCC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15BC3C-776C-4C51-9587-A8B062BE7A12}" type="slidenum">
              <a:rPr lang="en-GB" smtClean="0">
                <a:solidFill>
                  <a:srgbClr val="FFCC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CC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CC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CC00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19C606-0046-4377-9937-D5460D2C9C06}" type="slidenum">
              <a:rPr lang="en-GB" smtClean="0">
                <a:solidFill>
                  <a:srgbClr val="FFCC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FFCC00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CC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CC00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19C606-0046-4377-9937-D5460D2C9C06}" type="slidenum">
              <a:rPr lang="en-GB" smtClean="0">
                <a:solidFill>
                  <a:srgbClr val="FFCC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FFCC00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IE" altLang="en-US" smtClean="0"/>
              <a:t>“Our Town Our Country”</a:t>
            </a:r>
            <a:endParaRPr lang="en-GB" altLang="en-US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IE" altLang="en-US" smtClean="0"/>
              <a:t>Our Lady of Fatima school,</a:t>
            </a:r>
          </a:p>
          <a:p>
            <a:pPr eaLnBrk="1" hangingPunct="1"/>
            <a:r>
              <a:rPr lang="en-IE" altLang="en-US" smtClean="0"/>
              <a:t>Carrigeen St.,</a:t>
            </a:r>
          </a:p>
          <a:p>
            <a:pPr eaLnBrk="1" hangingPunct="1"/>
            <a:r>
              <a:rPr lang="en-IE" altLang="en-US" smtClean="0"/>
              <a:t>Wexford</a:t>
            </a:r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48261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WEXFORD TOWN NEW LIBRARY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 descr="http://kereen.ie/wp-content/uploads/2013/03/Wexford-libra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67544" y="1628800"/>
            <a:ext cx="8280920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WEXORD BULLRING </a:t>
            </a:r>
            <a:endParaRPr lang="en-GB" dirty="0"/>
          </a:p>
        </p:txBody>
      </p:sp>
      <p:pic>
        <p:nvPicPr>
          <p:cNvPr id="4" name="Content Placeholder 3" descr="[P1010043_edited.JPG]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679762" y="1600200"/>
            <a:ext cx="3784476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WEXFORD MAIN STREET </a:t>
            </a:r>
            <a:endParaRPr lang="en-GB" dirty="0"/>
          </a:p>
        </p:txBody>
      </p:sp>
      <p:pic>
        <p:nvPicPr>
          <p:cNvPr id="4" name="Content Placeholder 3" descr="http://media.irishcentral.com/images/Main+street+wexford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95400" y="2125662"/>
            <a:ext cx="6553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IMAGE </a:t>
            </a:r>
            <a:r>
              <a:rPr lang="en-GB" dirty="0" smtClean="0"/>
              <a:t>FROM </a:t>
            </a:r>
            <a:r>
              <a:rPr lang="en-GB" dirty="0" smtClean="0"/>
              <a:t>WEXFORD BRIDGE</a:t>
            </a:r>
            <a:endParaRPr lang="en-GB" dirty="0"/>
          </a:p>
        </p:txBody>
      </p:sp>
      <p:pic>
        <p:nvPicPr>
          <p:cNvPr id="4" name="Content Placeholder 3" descr="http://www.whitesofwexford.ie/upload/sequencer_images/exterior-2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altLang="en-US" smtClean="0"/>
              <a:t>Wexford Town Ireland </a:t>
            </a:r>
            <a:endParaRPr lang="en-GB" altLang="en-US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IE" altLang="en-US" sz="2000" smtClean="0"/>
              <a:t>Wexford town is situated in the South East of Ireland</a:t>
            </a:r>
          </a:p>
          <a:p>
            <a:pPr eaLnBrk="1" hangingPunct="1">
              <a:lnSpc>
                <a:spcPct val="90000"/>
              </a:lnSpc>
            </a:pPr>
            <a:r>
              <a:rPr lang="en-IE" altLang="en-US" sz="2000" smtClean="0"/>
              <a:t>Population 69,850</a:t>
            </a:r>
          </a:p>
          <a:p>
            <a:pPr eaLnBrk="1" hangingPunct="1">
              <a:lnSpc>
                <a:spcPct val="90000"/>
              </a:lnSpc>
            </a:pPr>
            <a:r>
              <a:rPr lang="en-IE" altLang="en-US" sz="2000" smtClean="0"/>
              <a:t>5 Second Level Schools, 5 Primary and 1 Special School.</a:t>
            </a:r>
          </a:p>
          <a:p>
            <a:pPr eaLnBrk="1" hangingPunct="1">
              <a:lnSpc>
                <a:spcPct val="90000"/>
              </a:lnSpc>
            </a:pPr>
            <a:r>
              <a:rPr lang="en-IE" altLang="en-US" sz="2000" smtClean="0"/>
              <a:t>Partnership College with Carlow IT</a:t>
            </a:r>
          </a:p>
          <a:p>
            <a:pPr eaLnBrk="1" hangingPunct="1">
              <a:lnSpc>
                <a:spcPct val="90000"/>
              </a:lnSpc>
            </a:pPr>
            <a:r>
              <a:rPr lang="en-IE" altLang="en-US" sz="2000" smtClean="0"/>
              <a:t>1 County Hospital</a:t>
            </a:r>
          </a:p>
          <a:p>
            <a:pPr eaLnBrk="1" hangingPunct="1">
              <a:lnSpc>
                <a:spcPct val="90000"/>
              </a:lnSpc>
            </a:pPr>
            <a:endParaRPr lang="en-GB" altLang="en-US" sz="2000" smtClean="0"/>
          </a:p>
        </p:txBody>
      </p:sp>
    </p:spTree>
    <p:extLst>
      <p:ext uri="{BB962C8B-B14F-4D97-AF65-F5344CB8AC3E}">
        <p14:creationId xmlns:p14="http://schemas.microsoft.com/office/powerpoint/2010/main" val="252599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MAP OF WEXFORD STREETS </a:t>
            </a:r>
            <a:endParaRPr lang="en-GB" dirty="0"/>
          </a:p>
        </p:txBody>
      </p:sp>
      <p:pic>
        <p:nvPicPr>
          <p:cNvPr id="4" name="Content Placeholder 3" descr="http://homepage.eircom.net/~inwexford/mapwexfordtown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994660" y="3049206"/>
            <a:ext cx="3154680" cy="181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altLang="en-US" dirty="0" smtClean="0"/>
              <a:t>Local Attractions</a:t>
            </a:r>
            <a:endParaRPr lang="en-GB" altLang="en-US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IE" altLang="en-US" sz="2000" dirty="0" smtClean="0"/>
              <a:t>Opera house </a:t>
            </a:r>
          </a:p>
          <a:p>
            <a:pPr eaLnBrk="1" hangingPunct="1"/>
            <a:r>
              <a:rPr lang="en-IE" altLang="en-US" sz="2000" dirty="0" smtClean="0"/>
              <a:t>Marina </a:t>
            </a:r>
          </a:p>
          <a:p>
            <a:pPr eaLnBrk="1" hangingPunct="1"/>
            <a:r>
              <a:rPr lang="en-IE" altLang="en-US" sz="2000" dirty="0" smtClean="0"/>
              <a:t>Historical monuments</a:t>
            </a:r>
          </a:p>
          <a:p>
            <a:pPr eaLnBrk="1" hangingPunct="1"/>
            <a:r>
              <a:rPr lang="en-IE" altLang="en-US" sz="2000" dirty="0" smtClean="0"/>
              <a:t>Heritage park </a:t>
            </a:r>
          </a:p>
          <a:p>
            <a:pPr eaLnBrk="1" hangingPunct="1"/>
            <a:r>
              <a:rPr lang="en-IE" altLang="en-US" sz="2000" dirty="0" smtClean="0"/>
              <a:t>Hook lighthouse</a:t>
            </a:r>
          </a:p>
          <a:p>
            <a:pPr eaLnBrk="1" hangingPunct="1"/>
            <a:r>
              <a:rPr lang="en-IE" altLang="en-US" sz="2000" dirty="0" smtClean="0"/>
              <a:t>Famous twin churches (Bride St. &amp; Rose St.)</a:t>
            </a:r>
            <a:endParaRPr lang="en-GB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82945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WEXFORD OPERA HOUSE </a:t>
            </a:r>
            <a:endParaRPr lang="en-GB" dirty="0"/>
          </a:p>
        </p:txBody>
      </p:sp>
      <p:pic>
        <p:nvPicPr>
          <p:cNvPr id="4" name="Content Placeholder 3" descr="https://c2.staticflickr.com/4/3558/3830144091_11fa603abb_z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51607" y="1600200"/>
            <a:ext cx="7040785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JOHNSTOWN CASTLE CO. WEXFORD</a:t>
            </a:r>
            <a:endParaRPr lang="en-GB" dirty="0"/>
          </a:p>
        </p:txBody>
      </p:sp>
      <p:pic>
        <p:nvPicPr>
          <p:cNvPr id="4" name="Content Placeholder 3" descr="http://christchurchns.scoilnet.ie/blog/files/2010/03/Johnstown-Castle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14450" y="2284412"/>
            <a:ext cx="6515100" cy="334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HOOKHEAD LIGHTHOUSE</a:t>
            </a:r>
            <a:endParaRPr lang="en-GB" dirty="0"/>
          </a:p>
        </p:txBody>
      </p:sp>
      <p:pic>
        <p:nvPicPr>
          <p:cNvPr id="4" name="Content Placeholder 3" descr="http://visitwexford.files.wordpress.com/2011/06/hook-head-lighthouse-1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61703" y="1691322"/>
            <a:ext cx="6820593" cy="452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       WEXFORD </a:t>
            </a:r>
            <a:r>
              <a:rPr lang="en-GB" dirty="0" smtClean="0"/>
              <a:t>FLAG</a:t>
            </a:r>
            <a:endParaRPr lang="en-GB" dirty="0"/>
          </a:p>
        </p:txBody>
      </p:sp>
      <p:pic>
        <p:nvPicPr>
          <p:cNvPr id="4" name="Content Placeholder 3" descr="http://gaelicdirect.com/images/WX003_wexford_largeflag.jpg?osCsid=sq5i0dbbqqqraooqdtvbo3r895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31414" y="1600200"/>
            <a:ext cx="6281172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103</Words>
  <Application>Microsoft Office PowerPoint</Application>
  <PresentationFormat>On-screen Show (4:3)</PresentationFormat>
  <Paragraphs>26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1_Apex</vt:lpstr>
      <vt:lpstr>Apex</vt:lpstr>
      <vt:lpstr>“Our Town Our Country”</vt:lpstr>
      <vt:lpstr>IMAGE FROM WEXFORD BRIDGE</vt:lpstr>
      <vt:lpstr>Wexford Town Ireland </vt:lpstr>
      <vt:lpstr>MAP OF WEXFORD STREETS </vt:lpstr>
      <vt:lpstr>Local Attractions</vt:lpstr>
      <vt:lpstr>WEXFORD OPERA HOUSE </vt:lpstr>
      <vt:lpstr>JOHNSTOWN CASTLE CO. WEXFORD</vt:lpstr>
      <vt:lpstr>HOOKHEAD LIGHTHOUSE</vt:lpstr>
      <vt:lpstr>        WEXFORD FLAG</vt:lpstr>
      <vt:lpstr>WEXFORD TOWN NEW LIBRARY </vt:lpstr>
      <vt:lpstr>WEXORD BULLRING </vt:lpstr>
      <vt:lpstr>WEXFORD MAIN STREET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John</cp:lastModifiedBy>
  <cp:revision>4</cp:revision>
  <dcterms:created xsi:type="dcterms:W3CDTF">2014-10-14T13:07:49Z</dcterms:created>
  <dcterms:modified xsi:type="dcterms:W3CDTF">2014-10-15T22:36:49Z</dcterms:modified>
</cp:coreProperties>
</file>