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3BBFF-77C1-4BF1-A3B2-2505841100BA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93879-1153-42D3-8EC7-7A3CC94658D3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1496-D8B1-4FDC-98A5-AD2561A2EE12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3855-5B08-4570-810C-DE4498675D2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C1B1A-3400-4A09-B018-5620D6ADA4A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EE65E-8B04-4250-B4A9-5C65F355F1A2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5881F-8E44-4F15-AB98-80B7869E49CA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D2069-43FA-49C5-9F0E-58E1EB237AE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C05854CA-19F4-4771-B6A2-DA5C0742B220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2BB1-BB31-4EB8-A961-18800A74EAA8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0B886-74BB-4D5E-9EA9-584482FE40E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CCD1-3502-4C30-947C-75FC88992007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B797A-E8AF-4231-9C64-308C5BB9ED3E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4146-07E2-48CA-8629-5887ED47FCDB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7E718-B4F0-433E-A285-0013249184C0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E44C4-3D72-4D6E-86A4-F5491DC49E6D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8EA14-E6AC-4B59-973C-7A06B0EDE3E3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B3B3F-C0CE-47CB-BCED-F49A710726F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00271" y="2983874"/>
            <a:ext cx="9541980" cy="15794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b="1" dirty="0"/>
              <a:t>International Women's Day</a:t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09" y="4402501"/>
            <a:ext cx="4526823" cy="2364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797" y="176066"/>
            <a:ext cx="2798912" cy="222135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752626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8749" y="404661"/>
            <a:ext cx="767535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 smtClean="0"/>
              <a:t>celebrated</a:t>
            </a:r>
            <a:r>
              <a:rPr lang="hr-HR" sz="2400" dirty="0" smtClean="0"/>
              <a:t> on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en-US" sz="2400" dirty="0" smtClean="0"/>
              <a:t>8th </a:t>
            </a:r>
            <a:r>
              <a:rPr lang="en-US" sz="2400" dirty="0"/>
              <a:t>of March every </a:t>
            </a:r>
            <a:r>
              <a:rPr lang="en-US" sz="2400" dirty="0" smtClean="0"/>
              <a:t>year</a:t>
            </a:r>
            <a:endParaRPr lang="hr-H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global </a:t>
            </a:r>
            <a:r>
              <a:rPr lang="en-US" sz="2400" dirty="0"/>
              <a:t>day of recognition celebrating the social, economic, cultural and political achievements of women and </a:t>
            </a:r>
            <a:r>
              <a:rPr lang="en-US" sz="2400" dirty="0" smtClean="0"/>
              <a:t>girls</a:t>
            </a:r>
            <a:endParaRPr lang="hr-H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/>
              <a:t>i</a:t>
            </a:r>
            <a:r>
              <a:rPr lang="hr-HR" sz="2400" dirty="0" err="1" smtClean="0"/>
              <a:t>t</a:t>
            </a:r>
            <a:r>
              <a:rPr lang="hr-HR" sz="2400" dirty="0" smtClean="0"/>
              <a:t> r</a:t>
            </a:r>
            <a:r>
              <a:rPr lang="en-US" sz="2400" dirty="0" err="1" smtClean="0"/>
              <a:t>ais</a:t>
            </a:r>
            <a:r>
              <a:rPr lang="hr-HR" sz="2400" dirty="0" err="1" smtClean="0"/>
              <a:t>es</a:t>
            </a:r>
            <a:r>
              <a:rPr lang="hr-HR" sz="2400" dirty="0" smtClean="0"/>
              <a:t> </a:t>
            </a:r>
            <a:r>
              <a:rPr lang="en-US" sz="2400" dirty="0" smtClean="0"/>
              <a:t>awareness </a:t>
            </a:r>
            <a:r>
              <a:rPr lang="en-US" sz="2400" dirty="0"/>
              <a:t>of the work left to be </a:t>
            </a:r>
            <a:r>
              <a:rPr lang="en-US" sz="2400" dirty="0" smtClean="0"/>
              <a:t>done</a:t>
            </a:r>
            <a:r>
              <a:rPr lang="hr-HR" sz="2400" dirty="0" smtClean="0"/>
              <a:t> </a:t>
            </a:r>
            <a:r>
              <a:rPr lang="hr-HR" sz="2400" dirty="0" err="1" smtClean="0"/>
              <a:t>when</a:t>
            </a:r>
            <a:r>
              <a:rPr lang="hr-HR" sz="2400" dirty="0" smtClean="0"/>
              <a:t> </a:t>
            </a:r>
            <a:r>
              <a:rPr lang="hr-HR" sz="2400" dirty="0" err="1" smtClean="0"/>
              <a:t>it</a:t>
            </a:r>
            <a:r>
              <a:rPr lang="hr-HR" sz="2400" dirty="0" smtClean="0"/>
              <a:t> </a:t>
            </a:r>
            <a:r>
              <a:rPr lang="hr-HR" sz="2400" dirty="0" err="1" smtClean="0"/>
              <a:t>comes</a:t>
            </a:r>
            <a:r>
              <a:rPr lang="hr-HR" sz="2400" dirty="0" smtClean="0"/>
              <a:t> to </a:t>
            </a:r>
            <a:r>
              <a:rPr lang="hr-HR" sz="2400" dirty="0" err="1" smtClean="0"/>
              <a:t>gender</a:t>
            </a:r>
            <a:r>
              <a:rPr lang="hr-HR" sz="2400" dirty="0" smtClean="0"/>
              <a:t> </a:t>
            </a:r>
            <a:r>
              <a:rPr lang="hr-HR" sz="2400" dirty="0" err="1" smtClean="0"/>
              <a:t>equality</a:t>
            </a:r>
            <a:r>
              <a:rPr lang="hr-HR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/>
              <a:t>p</a:t>
            </a:r>
            <a:r>
              <a:rPr lang="hr-HR" sz="2400" dirty="0" err="1" smtClean="0"/>
              <a:t>urple</a:t>
            </a:r>
            <a:r>
              <a:rPr lang="hr-HR" sz="2400" dirty="0" smtClean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historically associated with efforts to achieve gender </a:t>
            </a:r>
            <a:r>
              <a:rPr lang="en-US" sz="2400" dirty="0" smtClean="0"/>
              <a:t>equality</a:t>
            </a:r>
            <a:r>
              <a:rPr lang="hr-HR" sz="2400" dirty="0" smtClean="0"/>
              <a:t>, w</a:t>
            </a:r>
            <a:r>
              <a:rPr lang="en-US" sz="2400" dirty="0" smtClean="0"/>
              <a:t>earing </a:t>
            </a:r>
            <a:r>
              <a:rPr lang="en-US" sz="2400" dirty="0"/>
              <a:t>the </a:t>
            </a:r>
            <a:r>
              <a:rPr lang="hr-HR" sz="2400" dirty="0" err="1" smtClean="0"/>
              <a:t>color</a:t>
            </a:r>
            <a:r>
              <a:rPr lang="hr-HR" sz="2400" dirty="0" smtClean="0"/>
              <a:t> </a:t>
            </a:r>
            <a:r>
              <a:rPr lang="hr-HR" sz="2400" dirty="0" err="1" smtClean="0"/>
              <a:t>purple</a:t>
            </a:r>
            <a:r>
              <a:rPr lang="en-US" sz="2400" dirty="0" smtClean="0"/>
              <a:t> </a:t>
            </a:r>
            <a:r>
              <a:rPr lang="en-US" sz="2400" dirty="0"/>
              <a:t>can show support for women and </a:t>
            </a:r>
            <a:r>
              <a:rPr lang="en-US" sz="2400" dirty="0" smtClean="0"/>
              <a:t>equality</a:t>
            </a:r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err="1" smtClean="0"/>
              <a:t>it</a:t>
            </a:r>
            <a:r>
              <a:rPr lang="hr-HR" sz="2400" dirty="0" smtClean="0"/>
              <a:t> </a:t>
            </a:r>
            <a:r>
              <a:rPr lang="hr-HR" sz="2400" dirty="0" err="1" smtClean="0"/>
              <a:t>is</a:t>
            </a:r>
            <a:r>
              <a:rPr lang="hr-HR" sz="2400" dirty="0" smtClean="0"/>
              <a:t> </a:t>
            </a:r>
            <a:r>
              <a:rPr lang="hr-HR" sz="2400" dirty="0" err="1" smtClean="0"/>
              <a:t>segnificant</a:t>
            </a:r>
            <a:r>
              <a:rPr lang="hr-HR" sz="2400" dirty="0" smtClean="0"/>
              <a:t> for </a:t>
            </a:r>
            <a:r>
              <a:rPr lang="en-US" sz="2400" dirty="0"/>
              <a:t>Civil awareness </a:t>
            </a:r>
            <a:r>
              <a:rPr lang="en-US" sz="2400" dirty="0" smtClean="0"/>
              <a:t>day</a:t>
            </a:r>
            <a:r>
              <a:rPr lang="hr-HR" sz="2400" dirty="0" smtClean="0"/>
              <a:t>, </a:t>
            </a:r>
            <a:r>
              <a:rPr lang="en-US" sz="2400" dirty="0" smtClean="0"/>
              <a:t>Women </a:t>
            </a:r>
            <a:r>
              <a:rPr lang="en-US" sz="2400" dirty="0"/>
              <a:t>and girls </a:t>
            </a:r>
            <a:r>
              <a:rPr lang="en-US" sz="2400" dirty="0" smtClean="0"/>
              <a:t>day</a:t>
            </a:r>
            <a:r>
              <a:rPr lang="hr-HR" sz="2400" dirty="0" smtClean="0"/>
              <a:t>, Anti-</a:t>
            </a:r>
            <a:r>
              <a:rPr lang="hr-HR" sz="2400" dirty="0" err="1" smtClean="0"/>
              <a:t>sexism</a:t>
            </a:r>
            <a:r>
              <a:rPr lang="en-US" sz="2400" dirty="0" smtClean="0"/>
              <a:t> day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en-US" sz="2400" dirty="0" smtClean="0"/>
              <a:t>Anti-Discrimination </a:t>
            </a:r>
            <a:r>
              <a:rPr lang="en-US" sz="2400" dirty="0"/>
              <a:t>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4049" y="2512087"/>
            <a:ext cx="2467874" cy="382520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Rectangle 8"/>
          <p:cNvSpPr/>
          <p:nvPr/>
        </p:nvSpPr>
        <p:spPr>
          <a:xfrm>
            <a:off x="4983192" y="6406304"/>
            <a:ext cx="7208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German poster for International Women's Day, March </a:t>
            </a:r>
            <a:r>
              <a:rPr lang="en-US" dirty="0" smtClean="0"/>
              <a:t>8</a:t>
            </a:r>
            <a:r>
              <a:rPr lang="hr-HR" dirty="0" err="1" smtClean="0"/>
              <a:t>th</a:t>
            </a:r>
            <a:r>
              <a:rPr lang="hr-HR" dirty="0" smtClean="0"/>
              <a:t>, </a:t>
            </a:r>
            <a:r>
              <a:rPr lang="en-US" dirty="0" smtClean="0"/>
              <a:t>1914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37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GENDER EQUALITY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198851"/>
            <a:ext cx="9613861" cy="3599316"/>
          </a:xfrm>
        </p:spPr>
        <p:txBody>
          <a:bodyPr/>
          <a:lstStyle/>
          <a:p>
            <a:r>
              <a:rPr lang="hr-H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world has made unprecedented advances, but no country has achieved gender </a:t>
            </a:r>
            <a:r>
              <a:rPr lang="en-US" dirty="0" smtClean="0"/>
              <a:t>equality</a:t>
            </a:r>
            <a:endParaRPr lang="hr-HR" dirty="0" smtClean="0"/>
          </a:p>
          <a:p>
            <a:r>
              <a:rPr lang="hr-HR" dirty="0" smtClean="0"/>
              <a:t>w</a:t>
            </a:r>
            <a:r>
              <a:rPr lang="en-US" dirty="0" smtClean="0"/>
              <a:t>omen </a:t>
            </a:r>
            <a:r>
              <a:rPr lang="en-US" dirty="0"/>
              <a:t>earn 23% less than men </a:t>
            </a:r>
            <a:r>
              <a:rPr lang="en-US" dirty="0" smtClean="0"/>
              <a:t>globally</a:t>
            </a:r>
            <a:endParaRPr lang="hr-HR" dirty="0" smtClean="0"/>
          </a:p>
          <a:p>
            <a:r>
              <a:rPr lang="hr-HR" dirty="0" smtClean="0"/>
              <a:t>w</a:t>
            </a:r>
            <a:r>
              <a:rPr lang="en-US" dirty="0" smtClean="0"/>
              <a:t>omen </a:t>
            </a:r>
            <a:r>
              <a:rPr lang="en-US" dirty="0"/>
              <a:t>occupy only 24% of parliamentary seats </a:t>
            </a:r>
            <a:r>
              <a:rPr lang="en-US" dirty="0" smtClean="0"/>
              <a:t>worldwide</a:t>
            </a:r>
            <a:endParaRPr lang="hr-HR" dirty="0" smtClean="0"/>
          </a:p>
          <a:p>
            <a:r>
              <a:rPr lang="en-US" dirty="0"/>
              <a:t>1 in 3 have experiences physical or sexual violence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085" y="3863068"/>
            <a:ext cx="3838754" cy="2875149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47101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dirty="0" smtClean="0"/>
              <a:t>HISTORY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155" y="2187361"/>
            <a:ext cx="9613861" cy="3599316"/>
          </a:xfrm>
        </p:spPr>
        <p:txBody>
          <a:bodyPr/>
          <a:lstStyle/>
          <a:p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</a:t>
            </a:r>
            <a:r>
              <a:rPr lang="hr-HR" dirty="0" err="1" smtClean="0"/>
              <a:t>frist</a:t>
            </a:r>
            <a:r>
              <a:rPr lang="hr-HR" dirty="0" smtClean="0"/>
              <a:t> </a:t>
            </a:r>
            <a:r>
              <a:rPr lang="hr-HR" dirty="0" err="1"/>
              <a:t>W</a:t>
            </a:r>
            <a:r>
              <a:rPr lang="hr-HR" dirty="0" err="1" smtClean="0"/>
              <a:t>omen’s</a:t>
            </a:r>
            <a:r>
              <a:rPr lang="hr-HR" dirty="0" smtClean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held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New York City on </a:t>
            </a:r>
            <a:r>
              <a:rPr lang="en-US" dirty="0"/>
              <a:t>February </a:t>
            </a:r>
            <a:r>
              <a:rPr lang="en-US" dirty="0" smtClean="0"/>
              <a:t>28</a:t>
            </a:r>
            <a:r>
              <a:rPr lang="hr-HR" dirty="0" err="1" smtClean="0"/>
              <a:t>th</a:t>
            </a:r>
            <a:r>
              <a:rPr lang="en-US" dirty="0" smtClean="0"/>
              <a:t>, 1909</a:t>
            </a:r>
            <a:r>
              <a:rPr lang="hr-HR" dirty="0" smtClean="0"/>
              <a:t> </a:t>
            </a:r>
            <a:r>
              <a:rPr lang="en-US" dirty="0"/>
              <a:t>organized by </a:t>
            </a:r>
            <a:r>
              <a:rPr lang="en-US" dirty="0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Socialist</a:t>
            </a:r>
            <a:r>
              <a:rPr lang="hr-HR" dirty="0" smtClean="0"/>
              <a:t> Party </a:t>
            </a:r>
            <a:r>
              <a:rPr lang="hr-HR" dirty="0" err="1" smtClean="0"/>
              <a:t>of</a:t>
            </a:r>
            <a:r>
              <a:rPr lang="hr-HR" dirty="0" smtClean="0"/>
              <a:t> America </a:t>
            </a:r>
            <a:r>
              <a:rPr lang="en-US" dirty="0" smtClean="0"/>
              <a:t>at </a:t>
            </a:r>
            <a:r>
              <a:rPr lang="en-US" dirty="0"/>
              <a:t>the suggestion of activist </a:t>
            </a:r>
            <a:r>
              <a:rPr lang="hr-HR" dirty="0" err="1" smtClean="0"/>
              <a:t>Theresa</a:t>
            </a:r>
            <a:r>
              <a:rPr lang="hr-HR" dirty="0" smtClean="0"/>
              <a:t> </a:t>
            </a:r>
            <a:r>
              <a:rPr lang="hr-HR" dirty="0" err="1" smtClean="0"/>
              <a:t>Malkiel</a:t>
            </a:r>
            <a:endParaRPr lang="hr-HR" dirty="0" smtClean="0"/>
          </a:p>
          <a:p>
            <a:r>
              <a:rPr lang="hr-HR" dirty="0" err="1"/>
              <a:t>t</a:t>
            </a:r>
            <a:r>
              <a:rPr lang="hr-HR" dirty="0" err="1" smtClean="0"/>
              <a:t>he</a:t>
            </a:r>
            <a:r>
              <a:rPr lang="hr-HR" dirty="0" smtClean="0"/>
              <a:t> </a:t>
            </a:r>
            <a:r>
              <a:rPr lang="hr-HR" dirty="0" err="1" smtClean="0"/>
              <a:t>very</a:t>
            </a:r>
            <a:r>
              <a:rPr lang="hr-HR" dirty="0" smtClean="0"/>
              <a:t> </a:t>
            </a:r>
            <a:r>
              <a:rPr lang="hr-HR" dirty="0" err="1" smtClean="0"/>
              <a:t>first</a:t>
            </a:r>
            <a:r>
              <a:rPr lang="hr-HR" dirty="0" smtClean="0"/>
              <a:t> </a:t>
            </a:r>
            <a:r>
              <a:rPr lang="hr-HR" dirty="0" err="1" smtClean="0"/>
              <a:t>international</a:t>
            </a:r>
            <a:r>
              <a:rPr lang="hr-HR" dirty="0" smtClean="0"/>
              <a:t> </a:t>
            </a:r>
            <a:r>
              <a:rPr lang="hr-HR" dirty="0" err="1" smtClean="0"/>
              <a:t>women’s</a:t>
            </a:r>
            <a:r>
              <a:rPr lang="hr-HR" dirty="0" smtClean="0"/>
              <a:t> </a:t>
            </a:r>
            <a:r>
              <a:rPr lang="hr-HR" dirty="0" err="1" smtClean="0"/>
              <a:t>conference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organized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Copenhagen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1910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Socialist</a:t>
            </a:r>
            <a:r>
              <a:rPr lang="hr-HR" dirty="0" smtClean="0"/>
              <a:t> International </a:t>
            </a:r>
            <a:r>
              <a:rPr lang="hr-HR" dirty="0" err="1" smtClean="0"/>
              <a:t>where</a:t>
            </a:r>
            <a:r>
              <a:rPr lang="hr-HR" dirty="0" smtClean="0"/>
              <a:t> </a:t>
            </a:r>
            <a:r>
              <a:rPr lang="hr-HR" dirty="0" err="1" smtClean="0"/>
              <a:t>it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 </a:t>
            </a:r>
            <a:r>
              <a:rPr lang="hr-HR" dirty="0" err="1" smtClean="0"/>
              <a:t>decided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International </a:t>
            </a:r>
            <a:r>
              <a:rPr lang="hr-HR" dirty="0" err="1" smtClean="0"/>
              <a:t>Women’s</a:t>
            </a:r>
            <a:r>
              <a:rPr lang="hr-HR" dirty="0"/>
              <a:t> </a:t>
            </a:r>
            <a:r>
              <a:rPr lang="hr-HR" dirty="0" err="1" smtClean="0"/>
              <a:t>Day</a:t>
            </a:r>
            <a:r>
              <a:rPr lang="hr-HR" dirty="0" smtClean="0"/>
              <a:t> </a:t>
            </a:r>
            <a:r>
              <a:rPr lang="hr-HR" dirty="0" err="1" smtClean="0"/>
              <a:t>would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</a:t>
            </a:r>
            <a:r>
              <a:rPr lang="hr-HR" dirty="0" err="1" smtClean="0"/>
              <a:t>celebrated</a:t>
            </a:r>
            <a:r>
              <a:rPr lang="hr-HR" dirty="0" smtClean="0"/>
              <a:t> </a:t>
            </a:r>
            <a:r>
              <a:rPr lang="hr-HR" dirty="0" err="1" smtClean="0"/>
              <a:t>every</a:t>
            </a:r>
            <a:r>
              <a:rPr lang="hr-HR" dirty="0" smtClean="0"/>
              <a:t> </a:t>
            </a:r>
            <a:r>
              <a:rPr lang="hr-HR" dirty="0" err="1" smtClean="0"/>
              <a:t>year</a:t>
            </a:r>
            <a:r>
              <a:rPr lang="hr-HR" dirty="0" smtClean="0"/>
              <a:t> on </a:t>
            </a:r>
            <a:r>
              <a:rPr lang="hr-HR" dirty="0" err="1" smtClean="0"/>
              <a:t>March</a:t>
            </a:r>
            <a:r>
              <a:rPr lang="hr-HR" dirty="0" smtClean="0"/>
              <a:t> 8th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957" y="4399473"/>
            <a:ext cx="4135518" cy="232095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265" y="4399473"/>
            <a:ext cx="3653085" cy="232095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6059843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57" y="787734"/>
            <a:ext cx="10387370" cy="1080938"/>
          </a:xfrm>
        </p:spPr>
        <p:txBody>
          <a:bodyPr>
            <a:normAutofit fontScale="90000"/>
          </a:bodyPr>
          <a:lstStyle/>
          <a:p>
            <a:r>
              <a:rPr lang="hr-HR" sz="4000" b="1" dirty="0" smtClean="0"/>
              <a:t>WOMEN WHO STOOD UP FOR WOMEN’S RIGHTS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Luise</a:t>
            </a:r>
            <a:r>
              <a:rPr lang="hr-HR" dirty="0" smtClean="0"/>
              <a:t> </a:t>
            </a:r>
            <a:r>
              <a:rPr lang="hr-HR" dirty="0" err="1" smtClean="0"/>
              <a:t>Zietz</a:t>
            </a:r>
            <a:r>
              <a:rPr lang="hr-HR" dirty="0" smtClean="0"/>
              <a:t>- a </a:t>
            </a:r>
            <a:r>
              <a:rPr lang="en-US" dirty="0" smtClean="0"/>
              <a:t>German </a:t>
            </a:r>
            <a:r>
              <a:rPr lang="en-US" dirty="0"/>
              <a:t>socialist and </a:t>
            </a:r>
            <a:r>
              <a:rPr lang="en-US" dirty="0" smtClean="0"/>
              <a:t>feminist</a:t>
            </a:r>
            <a:r>
              <a:rPr lang="hr-HR" dirty="0" smtClean="0"/>
              <a:t>, </a:t>
            </a:r>
            <a:r>
              <a:rPr lang="en-US" dirty="0" smtClean="0"/>
              <a:t>first </a:t>
            </a:r>
            <a:r>
              <a:rPr lang="en-US" dirty="0"/>
              <a:t>woman to occupy a leading party post in </a:t>
            </a:r>
            <a:r>
              <a:rPr lang="en-US" dirty="0" smtClean="0"/>
              <a:t>Germany</a:t>
            </a:r>
            <a:endParaRPr lang="hr-HR" dirty="0" smtClean="0"/>
          </a:p>
          <a:p>
            <a:r>
              <a:rPr lang="hr-HR" dirty="0" err="1" smtClean="0"/>
              <a:t>Clara</a:t>
            </a:r>
            <a:r>
              <a:rPr lang="hr-HR" dirty="0" smtClean="0"/>
              <a:t> Zetkin- </a:t>
            </a:r>
            <a:r>
              <a:rPr lang="en-US" dirty="0"/>
              <a:t>a </a:t>
            </a:r>
            <a:r>
              <a:rPr lang="hr-HR" dirty="0" smtClean="0"/>
              <a:t>German </a:t>
            </a:r>
            <a:r>
              <a:rPr lang="hr-HR" dirty="0" err="1" smtClean="0"/>
              <a:t>Marxist</a:t>
            </a:r>
            <a:r>
              <a:rPr lang="en-US" dirty="0" smtClean="0"/>
              <a:t> </a:t>
            </a:r>
            <a:r>
              <a:rPr lang="en-US" dirty="0"/>
              <a:t>theorist, activist, and advocate </a:t>
            </a:r>
            <a:r>
              <a:rPr lang="en-US" dirty="0" smtClean="0"/>
              <a:t>for</a:t>
            </a:r>
            <a:r>
              <a:rPr lang="hr-HR" dirty="0" smtClean="0"/>
              <a:t> </a:t>
            </a:r>
            <a:r>
              <a:rPr lang="hr-HR" dirty="0" err="1" smtClean="0"/>
              <a:t>women’s</a:t>
            </a:r>
            <a:r>
              <a:rPr lang="hr-HR" dirty="0" smtClean="0"/>
              <a:t> </a:t>
            </a:r>
            <a:r>
              <a:rPr lang="hr-HR" dirty="0" err="1" smtClean="0"/>
              <a:t>rights</a:t>
            </a:r>
            <a:endParaRPr lang="hr-HR" dirty="0" smtClean="0"/>
          </a:p>
          <a:p>
            <a:r>
              <a:rPr lang="hr-HR" dirty="0" err="1"/>
              <a:t>Käte</a:t>
            </a:r>
            <a:r>
              <a:rPr lang="hr-HR" dirty="0"/>
              <a:t> </a:t>
            </a:r>
            <a:r>
              <a:rPr lang="hr-HR" dirty="0" smtClean="0"/>
              <a:t>Duncker- </a:t>
            </a:r>
            <a:r>
              <a:rPr lang="en-US" dirty="0"/>
              <a:t>a German political and feminist activist </a:t>
            </a:r>
            <a:endParaRPr lang="hr-HR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674" y="4387343"/>
            <a:ext cx="1808258" cy="22603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833" y="4373928"/>
            <a:ext cx="1705304" cy="227373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5566" y="4387343"/>
            <a:ext cx="1523954" cy="2273739"/>
          </a:xfrm>
          <a:prstGeom prst="rect">
            <a:avLst/>
          </a:prstGeom>
          <a:effectLst>
            <a:softEdge rad="31750"/>
          </a:effectLst>
        </p:spPr>
      </p:pic>
      <p:cxnSp>
        <p:nvCxnSpPr>
          <p:cNvPr id="15" name="Straight Arrow Connector 14"/>
          <p:cNvCxnSpPr/>
          <p:nvPr/>
        </p:nvCxnSpPr>
        <p:spPr>
          <a:xfrm>
            <a:off x="1278407" y="2674189"/>
            <a:ext cx="836762" cy="19495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039819" y="4218317"/>
            <a:ext cx="750498" cy="3019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85263" y="3450566"/>
            <a:ext cx="534050" cy="1285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1113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56773" y="2871731"/>
            <a:ext cx="10318359" cy="1373070"/>
          </a:xfrm>
        </p:spPr>
        <p:txBody>
          <a:bodyPr/>
          <a:lstStyle/>
          <a:p>
            <a:pPr algn="ctr"/>
            <a:r>
              <a:rPr lang="hr-HR" b="1" dirty="0" smtClean="0"/>
              <a:t>THANK YOU FOR YOUR ATTENTION!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MADE BY: TENA ĆORKO, 8.D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5567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8D4585"/>
      </a:dk2>
      <a:lt2>
        <a:srgbClr val="E7E6E6"/>
      </a:lt2>
      <a:accent1>
        <a:srgbClr val="F35AE6"/>
      </a:accent1>
      <a:accent2>
        <a:srgbClr val="FC5283"/>
      </a:accent2>
      <a:accent3>
        <a:srgbClr val="F67C64"/>
      </a:accent3>
      <a:accent4>
        <a:srgbClr val="F89F65"/>
      </a:accent4>
      <a:accent5>
        <a:srgbClr val="55C6BA"/>
      </a:accent5>
      <a:accent6>
        <a:srgbClr val="84A3FD"/>
      </a:accent6>
      <a:hlink>
        <a:srgbClr val="6ED4F6"/>
      </a:hlink>
      <a:folHlink>
        <a:srgbClr val="9FECFC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138</TotalTime>
  <Words>268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</vt:lpstr>
      <vt:lpstr>Berlin</vt:lpstr>
      <vt:lpstr>International Women's Day </vt:lpstr>
      <vt:lpstr>PowerPoint Presentation</vt:lpstr>
      <vt:lpstr>GENDER EQUALITY</vt:lpstr>
      <vt:lpstr>HISTORY</vt:lpstr>
      <vt:lpstr>WOMEN WHO STOOD UP FOR WOMEN’S RIGHTS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Women's Day</dc:title>
  <dc:creator>Windows User</dc:creator>
  <cp:lastModifiedBy>Windows User</cp:lastModifiedBy>
  <cp:revision>12</cp:revision>
  <dcterms:created xsi:type="dcterms:W3CDTF">2020-02-25T13:38:59Z</dcterms:created>
  <dcterms:modified xsi:type="dcterms:W3CDTF">2020-02-25T15:57:32Z</dcterms:modified>
</cp:coreProperties>
</file>