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59" r:id="rId13"/>
    <p:sldId id="269" r:id="rId14"/>
    <p:sldId id="27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55" autoAdjust="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0968D-7159-4624-BDCA-9C7D4D7F9A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740A2D0-0249-4A6F-9279-831A3FD0593F}">
      <dgm:prSet phldrT="[Tekst]"/>
      <dgm:spPr/>
      <dgm:t>
        <a:bodyPr/>
        <a:lstStyle/>
        <a:p>
          <a:r>
            <a:rPr lang="hr-HR" dirty="0" smtClean="0"/>
            <a:t>MEDIJI</a:t>
          </a:r>
          <a:endParaRPr lang="hr-HR" dirty="0"/>
        </a:p>
      </dgm:t>
    </dgm:pt>
    <dgm:pt modelId="{5B0C28E0-9025-4749-BF4A-6C1C57971DCB}" type="parTrans" cxnId="{E4EF682E-74F0-4E09-9AA4-4950A3EF8B84}">
      <dgm:prSet/>
      <dgm:spPr/>
      <dgm:t>
        <a:bodyPr/>
        <a:lstStyle/>
        <a:p>
          <a:endParaRPr lang="hr-HR"/>
        </a:p>
      </dgm:t>
    </dgm:pt>
    <dgm:pt modelId="{70147F8D-1A89-4C7D-A8F9-C9B5DAE92C04}" type="sibTrans" cxnId="{E4EF682E-74F0-4E09-9AA4-4950A3EF8B84}">
      <dgm:prSet/>
      <dgm:spPr/>
      <dgm:t>
        <a:bodyPr/>
        <a:lstStyle/>
        <a:p>
          <a:endParaRPr lang="hr-HR"/>
        </a:p>
      </dgm:t>
    </dgm:pt>
    <dgm:pt modelId="{CBBD407F-909A-4BA0-A05A-304793F319D8}">
      <dgm:prSet phldrT="[Tekst]"/>
      <dgm:spPr/>
      <dgm:t>
        <a:bodyPr/>
        <a:lstStyle/>
        <a:p>
          <a:r>
            <a:rPr lang="hr-HR" dirty="0" smtClean="0"/>
            <a:t>ELEKTRONIČKI</a:t>
          </a:r>
          <a:endParaRPr lang="hr-HR" dirty="0"/>
        </a:p>
      </dgm:t>
    </dgm:pt>
    <dgm:pt modelId="{67592717-06D9-4F1C-BC03-120C99E2E2BF}" type="parTrans" cxnId="{50E2FF4D-6C41-4AA7-80A2-8EBCC142FA4A}">
      <dgm:prSet/>
      <dgm:spPr/>
      <dgm:t>
        <a:bodyPr/>
        <a:lstStyle/>
        <a:p>
          <a:endParaRPr lang="hr-HR"/>
        </a:p>
      </dgm:t>
    </dgm:pt>
    <dgm:pt modelId="{30A1F9DF-03CF-48B7-8A58-AAE8D0807186}" type="sibTrans" cxnId="{50E2FF4D-6C41-4AA7-80A2-8EBCC142FA4A}">
      <dgm:prSet/>
      <dgm:spPr/>
      <dgm:t>
        <a:bodyPr/>
        <a:lstStyle/>
        <a:p>
          <a:endParaRPr lang="hr-HR"/>
        </a:p>
      </dgm:t>
    </dgm:pt>
    <dgm:pt modelId="{BFE7D73C-309A-4330-A5A2-27FA691A3D3D}">
      <dgm:prSet phldrT="[Tekst]"/>
      <dgm:spPr/>
      <dgm:t>
        <a:bodyPr/>
        <a:lstStyle/>
        <a:p>
          <a:r>
            <a:rPr lang="hr-HR" dirty="0" smtClean="0"/>
            <a:t>FILM</a:t>
          </a:r>
          <a:endParaRPr lang="hr-HR" dirty="0"/>
        </a:p>
      </dgm:t>
    </dgm:pt>
    <dgm:pt modelId="{229DCF76-3331-4913-865D-2757567A8AD1}" type="parTrans" cxnId="{86D2D86E-C47A-443D-933A-13F773AC87FE}">
      <dgm:prSet/>
      <dgm:spPr/>
      <dgm:t>
        <a:bodyPr/>
        <a:lstStyle/>
        <a:p>
          <a:endParaRPr lang="hr-HR"/>
        </a:p>
      </dgm:t>
    </dgm:pt>
    <dgm:pt modelId="{33B7E79A-51D7-4EF7-BE6E-71CB8A6B1165}" type="sibTrans" cxnId="{86D2D86E-C47A-443D-933A-13F773AC87FE}">
      <dgm:prSet/>
      <dgm:spPr/>
      <dgm:t>
        <a:bodyPr/>
        <a:lstStyle/>
        <a:p>
          <a:endParaRPr lang="hr-HR"/>
        </a:p>
      </dgm:t>
    </dgm:pt>
    <dgm:pt modelId="{C709D7CE-2897-4F0D-A3BB-65B156AD21DF}">
      <dgm:prSet phldrT="[Tekst]"/>
      <dgm:spPr/>
      <dgm:t>
        <a:bodyPr/>
        <a:lstStyle/>
        <a:p>
          <a:r>
            <a:rPr lang="hr-HR" dirty="0" smtClean="0"/>
            <a:t>RADIO</a:t>
          </a:r>
          <a:endParaRPr lang="hr-HR" dirty="0"/>
        </a:p>
      </dgm:t>
    </dgm:pt>
    <dgm:pt modelId="{9A8E5A81-F0C9-4D0D-8C37-97B8BA789928}" type="parTrans" cxnId="{A6DF7604-A1A9-43EB-AEB0-32255F9793A2}">
      <dgm:prSet/>
      <dgm:spPr/>
      <dgm:t>
        <a:bodyPr/>
        <a:lstStyle/>
        <a:p>
          <a:endParaRPr lang="hr-HR"/>
        </a:p>
      </dgm:t>
    </dgm:pt>
    <dgm:pt modelId="{AB4D4FD9-D24D-492F-B10B-1A40081AA216}" type="sibTrans" cxnId="{A6DF7604-A1A9-43EB-AEB0-32255F9793A2}">
      <dgm:prSet/>
      <dgm:spPr/>
      <dgm:t>
        <a:bodyPr/>
        <a:lstStyle/>
        <a:p>
          <a:endParaRPr lang="hr-HR"/>
        </a:p>
      </dgm:t>
    </dgm:pt>
    <dgm:pt modelId="{4600F8AB-6355-4B05-BF99-1447FFF4235A}">
      <dgm:prSet phldrT="[Tekst]"/>
      <dgm:spPr/>
      <dgm:t>
        <a:bodyPr/>
        <a:lstStyle/>
        <a:p>
          <a:r>
            <a:rPr lang="hr-HR" dirty="0" smtClean="0"/>
            <a:t>TISKANI</a:t>
          </a:r>
          <a:endParaRPr lang="hr-HR" dirty="0"/>
        </a:p>
      </dgm:t>
    </dgm:pt>
    <dgm:pt modelId="{848EA96A-A28A-4B1D-BDD2-D932F7B07C59}" type="parTrans" cxnId="{DAF8FCC7-BCC6-42C4-9133-3C348E66D4BD}">
      <dgm:prSet/>
      <dgm:spPr/>
      <dgm:t>
        <a:bodyPr/>
        <a:lstStyle/>
        <a:p>
          <a:endParaRPr lang="hr-HR"/>
        </a:p>
      </dgm:t>
    </dgm:pt>
    <dgm:pt modelId="{947EF952-6E4A-43B0-87ED-809FA1ECA67D}" type="sibTrans" cxnId="{DAF8FCC7-BCC6-42C4-9133-3C348E66D4BD}">
      <dgm:prSet/>
      <dgm:spPr/>
      <dgm:t>
        <a:bodyPr/>
        <a:lstStyle/>
        <a:p>
          <a:endParaRPr lang="hr-HR"/>
        </a:p>
      </dgm:t>
    </dgm:pt>
    <dgm:pt modelId="{C2DABA5A-452E-4AC7-848A-AAEC77A3240D}">
      <dgm:prSet phldrT="[Tekst]"/>
      <dgm:spPr/>
      <dgm:t>
        <a:bodyPr/>
        <a:lstStyle/>
        <a:p>
          <a:r>
            <a:rPr lang="hr-HR" dirty="0" smtClean="0"/>
            <a:t>KNJIGE</a:t>
          </a:r>
        </a:p>
        <a:p>
          <a:r>
            <a:rPr lang="hr-HR" dirty="0" smtClean="0"/>
            <a:t>NOVINE</a:t>
          </a:r>
        </a:p>
        <a:p>
          <a:r>
            <a:rPr lang="hr-HR" dirty="0" smtClean="0"/>
            <a:t>ČASOPISI</a:t>
          </a:r>
          <a:endParaRPr lang="hr-HR" dirty="0"/>
        </a:p>
      </dgm:t>
    </dgm:pt>
    <dgm:pt modelId="{228660D1-15A8-4642-8ABE-BECBD95362AC}" type="parTrans" cxnId="{59BAF1DD-7215-4C71-98E0-20A1A7E7E0D3}">
      <dgm:prSet/>
      <dgm:spPr/>
      <dgm:t>
        <a:bodyPr/>
        <a:lstStyle/>
        <a:p>
          <a:endParaRPr lang="hr-HR"/>
        </a:p>
      </dgm:t>
    </dgm:pt>
    <dgm:pt modelId="{8D7970C2-952F-44E0-8B70-EC2FDA9D1695}" type="sibTrans" cxnId="{59BAF1DD-7215-4C71-98E0-20A1A7E7E0D3}">
      <dgm:prSet/>
      <dgm:spPr/>
      <dgm:t>
        <a:bodyPr/>
        <a:lstStyle/>
        <a:p>
          <a:endParaRPr lang="hr-HR"/>
        </a:p>
      </dgm:t>
    </dgm:pt>
    <dgm:pt modelId="{885B51F7-14BD-49DE-A900-9461537F14EF}">
      <dgm:prSet/>
      <dgm:spPr/>
      <dgm:t>
        <a:bodyPr/>
        <a:lstStyle/>
        <a:p>
          <a:r>
            <a:rPr lang="hr-HR" dirty="0" smtClean="0"/>
            <a:t>TELEVIZIJA</a:t>
          </a:r>
          <a:endParaRPr lang="hr-HR" dirty="0"/>
        </a:p>
      </dgm:t>
    </dgm:pt>
    <dgm:pt modelId="{C0328C6D-4D86-4CC7-904A-B562CDFA33B9}" type="parTrans" cxnId="{88DFD689-DA8F-48B4-87C8-B6F7876EDDCE}">
      <dgm:prSet/>
      <dgm:spPr/>
      <dgm:t>
        <a:bodyPr/>
        <a:lstStyle/>
        <a:p>
          <a:endParaRPr lang="hr-HR"/>
        </a:p>
      </dgm:t>
    </dgm:pt>
    <dgm:pt modelId="{2E6149DE-7BC3-4F66-AA57-12419C6F9883}" type="sibTrans" cxnId="{88DFD689-DA8F-48B4-87C8-B6F7876EDDCE}">
      <dgm:prSet/>
      <dgm:spPr/>
      <dgm:t>
        <a:bodyPr/>
        <a:lstStyle/>
        <a:p>
          <a:endParaRPr lang="hr-HR"/>
        </a:p>
      </dgm:t>
    </dgm:pt>
    <dgm:pt modelId="{3FDAF9DC-88E2-4842-B0E0-8D7BEED307E0}">
      <dgm:prSet/>
      <dgm:spPr/>
      <dgm:t>
        <a:bodyPr/>
        <a:lstStyle/>
        <a:p>
          <a:r>
            <a:rPr lang="hr-HR" dirty="0" smtClean="0"/>
            <a:t>Internet/RAČUNALO</a:t>
          </a:r>
          <a:endParaRPr lang="hr-HR" dirty="0"/>
        </a:p>
      </dgm:t>
    </dgm:pt>
    <dgm:pt modelId="{909151F6-F3E5-46D3-9D40-6734372739C4}" type="parTrans" cxnId="{84CD8DC6-0599-4E5A-B6F4-5DFF73F8EEC0}">
      <dgm:prSet/>
      <dgm:spPr/>
      <dgm:t>
        <a:bodyPr/>
        <a:lstStyle/>
        <a:p>
          <a:endParaRPr lang="hr-HR"/>
        </a:p>
      </dgm:t>
    </dgm:pt>
    <dgm:pt modelId="{F42412D8-3191-40EF-B783-F25BA35CA970}" type="sibTrans" cxnId="{84CD8DC6-0599-4E5A-B6F4-5DFF73F8EEC0}">
      <dgm:prSet/>
      <dgm:spPr/>
      <dgm:t>
        <a:bodyPr/>
        <a:lstStyle/>
        <a:p>
          <a:endParaRPr lang="hr-HR"/>
        </a:p>
      </dgm:t>
    </dgm:pt>
    <dgm:pt modelId="{2B2EE656-BEBF-49FF-AC8F-4A76322E8A63}">
      <dgm:prSet/>
      <dgm:spPr/>
      <dgm:t>
        <a:bodyPr/>
        <a:lstStyle/>
        <a:p>
          <a:r>
            <a:rPr lang="hr-HR" dirty="0" smtClean="0"/>
            <a:t>PLAKATI</a:t>
          </a:r>
        </a:p>
        <a:p>
          <a:r>
            <a:rPr lang="hr-HR" dirty="0" smtClean="0"/>
            <a:t>STRIPOVI</a:t>
          </a:r>
          <a:endParaRPr lang="hr-HR" dirty="0"/>
        </a:p>
      </dgm:t>
    </dgm:pt>
    <dgm:pt modelId="{68D2771D-CC8D-4102-B5D2-2D88948FA5C1}" type="parTrans" cxnId="{3D42761E-3A42-4CAE-A1DB-EF9C8DA88966}">
      <dgm:prSet/>
      <dgm:spPr/>
      <dgm:t>
        <a:bodyPr/>
        <a:lstStyle/>
        <a:p>
          <a:endParaRPr lang="hr-HR"/>
        </a:p>
      </dgm:t>
    </dgm:pt>
    <dgm:pt modelId="{159AA19E-79BC-4804-87FF-99709532E2FC}" type="sibTrans" cxnId="{3D42761E-3A42-4CAE-A1DB-EF9C8DA88966}">
      <dgm:prSet/>
      <dgm:spPr/>
      <dgm:t>
        <a:bodyPr/>
        <a:lstStyle/>
        <a:p>
          <a:endParaRPr lang="hr-HR"/>
        </a:p>
      </dgm:t>
    </dgm:pt>
    <dgm:pt modelId="{E3BF2ACB-2839-4478-B71F-7960B3BF839D}" type="pres">
      <dgm:prSet presAssocID="{C960968D-7159-4624-BDCA-9C7D4D7F9A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6C4954-1E23-4437-9F13-0D3AEF27A2F4}" type="pres">
      <dgm:prSet presAssocID="{2740A2D0-0249-4A6F-9279-831A3FD0593F}" presName="hierRoot1" presStyleCnt="0"/>
      <dgm:spPr/>
    </dgm:pt>
    <dgm:pt modelId="{A228E7CF-18AF-445B-9EFF-FF7F31F569B5}" type="pres">
      <dgm:prSet presAssocID="{2740A2D0-0249-4A6F-9279-831A3FD0593F}" presName="composite" presStyleCnt="0"/>
      <dgm:spPr/>
    </dgm:pt>
    <dgm:pt modelId="{6E18500A-3CAE-4220-816E-1209FA0C4114}" type="pres">
      <dgm:prSet presAssocID="{2740A2D0-0249-4A6F-9279-831A3FD0593F}" presName="background" presStyleLbl="node0" presStyleIdx="0" presStyleCnt="1"/>
      <dgm:spPr/>
    </dgm:pt>
    <dgm:pt modelId="{DC3FD873-8976-4002-B583-AAC3C9CCB7DC}" type="pres">
      <dgm:prSet presAssocID="{2740A2D0-0249-4A6F-9279-831A3FD0593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6EC245-4EA4-42DB-82A2-CD0343BC27D1}" type="pres">
      <dgm:prSet presAssocID="{2740A2D0-0249-4A6F-9279-831A3FD0593F}" presName="hierChild2" presStyleCnt="0"/>
      <dgm:spPr/>
    </dgm:pt>
    <dgm:pt modelId="{DAE55181-7FC8-43FB-A44F-08CBF13DA1B4}" type="pres">
      <dgm:prSet presAssocID="{67592717-06D9-4F1C-BC03-120C99E2E2BF}" presName="Name10" presStyleLbl="parChTrans1D2" presStyleIdx="0" presStyleCnt="2"/>
      <dgm:spPr/>
      <dgm:t>
        <a:bodyPr/>
        <a:lstStyle/>
        <a:p>
          <a:endParaRPr lang="hr-HR"/>
        </a:p>
      </dgm:t>
    </dgm:pt>
    <dgm:pt modelId="{780CD5BB-DF5D-4746-B8BF-F45912D2DE69}" type="pres">
      <dgm:prSet presAssocID="{CBBD407F-909A-4BA0-A05A-304793F319D8}" presName="hierRoot2" presStyleCnt="0"/>
      <dgm:spPr/>
    </dgm:pt>
    <dgm:pt modelId="{6288BD6C-139E-4897-895D-E9C8AE52E5FD}" type="pres">
      <dgm:prSet presAssocID="{CBBD407F-909A-4BA0-A05A-304793F319D8}" presName="composite2" presStyleCnt="0"/>
      <dgm:spPr/>
    </dgm:pt>
    <dgm:pt modelId="{5CCF8DB1-EBEB-43AC-AC7F-161D3D0A14A9}" type="pres">
      <dgm:prSet presAssocID="{CBBD407F-909A-4BA0-A05A-304793F319D8}" presName="background2" presStyleLbl="node2" presStyleIdx="0" presStyleCnt="2"/>
      <dgm:spPr/>
    </dgm:pt>
    <dgm:pt modelId="{24DB0F5B-B73C-408E-8A45-F654852DB808}" type="pres">
      <dgm:prSet presAssocID="{CBBD407F-909A-4BA0-A05A-304793F319D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F9EBD1B-6761-4887-8200-10E564E5EDEC}" type="pres">
      <dgm:prSet presAssocID="{CBBD407F-909A-4BA0-A05A-304793F319D8}" presName="hierChild3" presStyleCnt="0"/>
      <dgm:spPr/>
    </dgm:pt>
    <dgm:pt modelId="{B868A03E-219E-4E93-A61E-DF24635C3F40}" type="pres">
      <dgm:prSet presAssocID="{909151F6-F3E5-46D3-9D40-6734372739C4}" presName="Name17" presStyleLbl="parChTrans1D3" presStyleIdx="0" presStyleCnt="6"/>
      <dgm:spPr/>
      <dgm:t>
        <a:bodyPr/>
        <a:lstStyle/>
        <a:p>
          <a:endParaRPr lang="hr-HR"/>
        </a:p>
      </dgm:t>
    </dgm:pt>
    <dgm:pt modelId="{859B5FF3-0CFB-49B7-A153-D9E9C8CF5FFA}" type="pres">
      <dgm:prSet presAssocID="{3FDAF9DC-88E2-4842-B0E0-8D7BEED307E0}" presName="hierRoot3" presStyleCnt="0"/>
      <dgm:spPr/>
    </dgm:pt>
    <dgm:pt modelId="{E8021ED3-8D36-4508-9BE2-7E58E8F5282F}" type="pres">
      <dgm:prSet presAssocID="{3FDAF9DC-88E2-4842-B0E0-8D7BEED307E0}" presName="composite3" presStyleCnt="0"/>
      <dgm:spPr/>
    </dgm:pt>
    <dgm:pt modelId="{964CDBE4-46FC-4B9D-9BD0-A4B30AD2F8C1}" type="pres">
      <dgm:prSet presAssocID="{3FDAF9DC-88E2-4842-B0E0-8D7BEED307E0}" presName="background3" presStyleLbl="node3" presStyleIdx="0" presStyleCnt="6"/>
      <dgm:spPr/>
    </dgm:pt>
    <dgm:pt modelId="{C376DCBF-95F5-4E53-9188-06AE90CD4477}" type="pres">
      <dgm:prSet presAssocID="{3FDAF9DC-88E2-4842-B0E0-8D7BEED307E0}" presName="text3" presStyleLbl="fgAcc3" presStyleIdx="0" presStyleCnt="6" custLinFactNeighborX="-34618" custLinFactNeighborY="-872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078BF46-E0A1-4A70-ACA4-255832D4183B}" type="pres">
      <dgm:prSet presAssocID="{3FDAF9DC-88E2-4842-B0E0-8D7BEED307E0}" presName="hierChild4" presStyleCnt="0"/>
      <dgm:spPr/>
    </dgm:pt>
    <dgm:pt modelId="{55B7CC92-21B4-4793-9633-E3C787DA8CFE}" type="pres">
      <dgm:prSet presAssocID="{C0328C6D-4D86-4CC7-904A-B562CDFA33B9}" presName="Name17" presStyleLbl="parChTrans1D3" presStyleIdx="1" presStyleCnt="6"/>
      <dgm:spPr/>
      <dgm:t>
        <a:bodyPr/>
        <a:lstStyle/>
        <a:p>
          <a:endParaRPr lang="hr-HR"/>
        </a:p>
      </dgm:t>
    </dgm:pt>
    <dgm:pt modelId="{8288B968-F67E-4926-B862-930A709A8CEC}" type="pres">
      <dgm:prSet presAssocID="{885B51F7-14BD-49DE-A900-9461537F14EF}" presName="hierRoot3" presStyleCnt="0"/>
      <dgm:spPr/>
    </dgm:pt>
    <dgm:pt modelId="{232B67FB-7B81-4F5E-83EB-165C5D64F685}" type="pres">
      <dgm:prSet presAssocID="{885B51F7-14BD-49DE-A900-9461537F14EF}" presName="composite3" presStyleCnt="0"/>
      <dgm:spPr/>
    </dgm:pt>
    <dgm:pt modelId="{1B11E85C-BDEC-4B61-A345-DA290914D999}" type="pres">
      <dgm:prSet presAssocID="{885B51F7-14BD-49DE-A900-9461537F14EF}" presName="background3" presStyleLbl="node3" presStyleIdx="1" presStyleCnt="6"/>
      <dgm:spPr/>
    </dgm:pt>
    <dgm:pt modelId="{692BE896-27E0-4121-8AD7-273D3CB82302}" type="pres">
      <dgm:prSet presAssocID="{885B51F7-14BD-49DE-A900-9461537F14EF}" presName="text3" presStyleLbl="fgAcc3" presStyleIdx="1" presStyleCnt="6" custLinFactNeighborX="-29771" custLinFactNeighborY="-141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0EF672D-AB9A-43C8-B6B8-1733BB048093}" type="pres">
      <dgm:prSet presAssocID="{885B51F7-14BD-49DE-A900-9461537F14EF}" presName="hierChild4" presStyleCnt="0"/>
      <dgm:spPr/>
    </dgm:pt>
    <dgm:pt modelId="{42EDDD77-9BCD-4C3D-A244-1305E1767560}" type="pres">
      <dgm:prSet presAssocID="{229DCF76-3331-4913-865D-2757567A8AD1}" presName="Name17" presStyleLbl="parChTrans1D3" presStyleIdx="2" presStyleCnt="6"/>
      <dgm:spPr/>
      <dgm:t>
        <a:bodyPr/>
        <a:lstStyle/>
        <a:p>
          <a:endParaRPr lang="hr-HR"/>
        </a:p>
      </dgm:t>
    </dgm:pt>
    <dgm:pt modelId="{82A5F80C-B77F-495E-9BEA-6C91AD59DB00}" type="pres">
      <dgm:prSet presAssocID="{BFE7D73C-309A-4330-A5A2-27FA691A3D3D}" presName="hierRoot3" presStyleCnt="0"/>
      <dgm:spPr/>
    </dgm:pt>
    <dgm:pt modelId="{DD142B22-AB76-482B-A773-61D0208540DC}" type="pres">
      <dgm:prSet presAssocID="{BFE7D73C-309A-4330-A5A2-27FA691A3D3D}" presName="composite3" presStyleCnt="0"/>
      <dgm:spPr/>
    </dgm:pt>
    <dgm:pt modelId="{8D45FD10-4DD9-4B7C-8F61-136ECBEB62B0}" type="pres">
      <dgm:prSet presAssocID="{BFE7D73C-309A-4330-A5A2-27FA691A3D3D}" presName="background3" presStyleLbl="node3" presStyleIdx="2" presStyleCnt="6"/>
      <dgm:spPr/>
    </dgm:pt>
    <dgm:pt modelId="{FA7FCD4C-F65D-4CA5-A73B-17C9032B535E}" type="pres">
      <dgm:prSet presAssocID="{BFE7D73C-309A-4330-A5A2-27FA691A3D3D}" presName="text3" presStyleLbl="fgAcc3" presStyleIdx="2" presStyleCnt="6" custLinFactNeighborX="-18694" custLinFactNeighborY="-1962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2A7F34D-F807-4FC9-A6D4-01DDE2A3A2C2}" type="pres">
      <dgm:prSet presAssocID="{BFE7D73C-309A-4330-A5A2-27FA691A3D3D}" presName="hierChild4" presStyleCnt="0"/>
      <dgm:spPr/>
    </dgm:pt>
    <dgm:pt modelId="{46ACD893-E6C0-4447-BEAF-46845037A750}" type="pres">
      <dgm:prSet presAssocID="{9A8E5A81-F0C9-4D0D-8C37-97B8BA789928}" presName="Name17" presStyleLbl="parChTrans1D3" presStyleIdx="3" presStyleCnt="6"/>
      <dgm:spPr/>
      <dgm:t>
        <a:bodyPr/>
        <a:lstStyle/>
        <a:p>
          <a:endParaRPr lang="hr-HR"/>
        </a:p>
      </dgm:t>
    </dgm:pt>
    <dgm:pt modelId="{21D1F941-3C8A-4875-AA3D-7E71D972A537}" type="pres">
      <dgm:prSet presAssocID="{C709D7CE-2897-4F0D-A3BB-65B156AD21DF}" presName="hierRoot3" presStyleCnt="0"/>
      <dgm:spPr/>
    </dgm:pt>
    <dgm:pt modelId="{6970C511-8C2F-4313-B002-0AA6010E0DF1}" type="pres">
      <dgm:prSet presAssocID="{C709D7CE-2897-4F0D-A3BB-65B156AD21DF}" presName="composite3" presStyleCnt="0"/>
      <dgm:spPr/>
    </dgm:pt>
    <dgm:pt modelId="{5C0ABB4B-C290-4904-AF6C-CF881146BDE9}" type="pres">
      <dgm:prSet presAssocID="{C709D7CE-2897-4F0D-A3BB-65B156AD21DF}" presName="background3" presStyleLbl="node3" presStyleIdx="3" presStyleCnt="6"/>
      <dgm:spPr/>
    </dgm:pt>
    <dgm:pt modelId="{0C928968-9F5D-4AF3-9F6D-3986DD052A94}" type="pres">
      <dgm:prSet presAssocID="{C709D7CE-2897-4F0D-A3BB-65B156AD21DF}" presName="text3" presStyleLbl="fgAcc3" presStyleIdx="3" presStyleCnt="6" custLinFactNeighborX="-29548" custLinFactNeighborY="-2507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17C6D5-3B2A-44EC-806A-F8DC06D90253}" type="pres">
      <dgm:prSet presAssocID="{C709D7CE-2897-4F0D-A3BB-65B156AD21DF}" presName="hierChild4" presStyleCnt="0"/>
      <dgm:spPr/>
    </dgm:pt>
    <dgm:pt modelId="{EF1F6C70-9BCD-4DD9-8AF8-03068B2B3742}" type="pres">
      <dgm:prSet presAssocID="{848EA96A-A28A-4B1D-BDD2-D932F7B07C59}" presName="Name10" presStyleLbl="parChTrans1D2" presStyleIdx="1" presStyleCnt="2"/>
      <dgm:spPr/>
      <dgm:t>
        <a:bodyPr/>
        <a:lstStyle/>
        <a:p>
          <a:endParaRPr lang="hr-HR"/>
        </a:p>
      </dgm:t>
    </dgm:pt>
    <dgm:pt modelId="{EEFDE532-0140-4AA8-A44C-C96B607410D2}" type="pres">
      <dgm:prSet presAssocID="{4600F8AB-6355-4B05-BF99-1447FFF4235A}" presName="hierRoot2" presStyleCnt="0"/>
      <dgm:spPr/>
    </dgm:pt>
    <dgm:pt modelId="{6855B812-289A-45A7-8137-362C288CF00A}" type="pres">
      <dgm:prSet presAssocID="{4600F8AB-6355-4B05-BF99-1447FFF4235A}" presName="composite2" presStyleCnt="0"/>
      <dgm:spPr/>
    </dgm:pt>
    <dgm:pt modelId="{D33830BA-6735-49DC-9E3D-117DA4FF9D2E}" type="pres">
      <dgm:prSet presAssocID="{4600F8AB-6355-4B05-BF99-1447FFF4235A}" presName="background2" presStyleLbl="node2" presStyleIdx="1" presStyleCnt="2"/>
      <dgm:spPr/>
    </dgm:pt>
    <dgm:pt modelId="{5D43FB8E-96D8-4B61-836A-E6C193E6A64F}" type="pres">
      <dgm:prSet presAssocID="{4600F8AB-6355-4B05-BF99-1447FFF4235A}" presName="text2" presStyleLbl="fgAcc2" presStyleIdx="1" presStyleCnt="2" custLinFactNeighborX="38763" custLinFactNeighborY="-2725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BE3849F-791F-485F-B07C-136CCD889838}" type="pres">
      <dgm:prSet presAssocID="{4600F8AB-6355-4B05-BF99-1447FFF4235A}" presName="hierChild3" presStyleCnt="0"/>
      <dgm:spPr/>
    </dgm:pt>
    <dgm:pt modelId="{CBDAF89E-6C24-42FA-8BCF-370FBAB846F0}" type="pres">
      <dgm:prSet presAssocID="{228660D1-15A8-4642-8ABE-BECBD95362AC}" presName="Name17" presStyleLbl="parChTrans1D3" presStyleIdx="4" presStyleCnt="6"/>
      <dgm:spPr/>
      <dgm:t>
        <a:bodyPr/>
        <a:lstStyle/>
        <a:p>
          <a:endParaRPr lang="hr-HR"/>
        </a:p>
      </dgm:t>
    </dgm:pt>
    <dgm:pt modelId="{E6A0B006-57EE-4D48-8E91-B3721609D9BA}" type="pres">
      <dgm:prSet presAssocID="{C2DABA5A-452E-4AC7-848A-AAEC77A3240D}" presName="hierRoot3" presStyleCnt="0"/>
      <dgm:spPr/>
    </dgm:pt>
    <dgm:pt modelId="{8FB500D5-8494-45FD-A7C8-3EA69CBCF2CC}" type="pres">
      <dgm:prSet presAssocID="{C2DABA5A-452E-4AC7-848A-AAEC77A3240D}" presName="composite3" presStyleCnt="0"/>
      <dgm:spPr/>
    </dgm:pt>
    <dgm:pt modelId="{8A488729-CC6B-4A8D-B5CE-DAB43B339F8D}" type="pres">
      <dgm:prSet presAssocID="{C2DABA5A-452E-4AC7-848A-AAEC77A3240D}" presName="background3" presStyleLbl="node3" presStyleIdx="4" presStyleCnt="6"/>
      <dgm:spPr/>
    </dgm:pt>
    <dgm:pt modelId="{026BAFBB-5A21-4136-8AC5-67F7A93B1292}" type="pres">
      <dgm:prSet presAssocID="{C2DABA5A-452E-4AC7-848A-AAEC77A3240D}" presName="text3" presStyleLbl="fgAcc3" presStyleIdx="4" presStyleCnt="6" custLinFactNeighborX="30464" custLinFactNeighborY="-654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0952825-4E81-4323-8ADD-623EF6C9B1D4}" type="pres">
      <dgm:prSet presAssocID="{C2DABA5A-452E-4AC7-848A-AAEC77A3240D}" presName="hierChild4" presStyleCnt="0"/>
      <dgm:spPr/>
    </dgm:pt>
    <dgm:pt modelId="{86203387-24B0-442A-A396-6239B9477F0E}" type="pres">
      <dgm:prSet presAssocID="{68D2771D-CC8D-4102-B5D2-2D88948FA5C1}" presName="Name17" presStyleLbl="parChTrans1D3" presStyleIdx="5" presStyleCnt="6"/>
      <dgm:spPr/>
      <dgm:t>
        <a:bodyPr/>
        <a:lstStyle/>
        <a:p>
          <a:endParaRPr lang="hr-HR"/>
        </a:p>
      </dgm:t>
    </dgm:pt>
    <dgm:pt modelId="{FB07E42E-3846-4BE9-BC44-59FEE0771874}" type="pres">
      <dgm:prSet presAssocID="{2B2EE656-BEBF-49FF-AC8F-4A76322E8A63}" presName="hierRoot3" presStyleCnt="0"/>
      <dgm:spPr/>
    </dgm:pt>
    <dgm:pt modelId="{FF4C4B55-AD57-42F2-A823-04ABF58E9040}" type="pres">
      <dgm:prSet presAssocID="{2B2EE656-BEBF-49FF-AC8F-4A76322E8A63}" presName="composite3" presStyleCnt="0"/>
      <dgm:spPr/>
    </dgm:pt>
    <dgm:pt modelId="{44144A9E-238B-4C2F-A947-119C002398AC}" type="pres">
      <dgm:prSet presAssocID="{2B2EE656-BEBF-49FF-AC8F-4A76322E8A63}" presName="background3" presStyleLbl="node3" presStyleIdx="5" presStyleCnt="6"/>
      <dgm:spPr/>
    </dgm:pt>
    <dgm:pt modelId="{029A23FB-366C-4F80-AAB4-BD4569A8EB87}" type="pres">
      <dgm:prSet presAssocID="{2B2EE656-BEBF-49FF-AC8F-4A76322E8A63}" presName="text3" presStyleLbl="fgAcc3" presStyleIdx="5" presStyleCnt="6" custLinFactNeighborX="27002" custLinFactNeighborY="-327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CD2F31-D2AB-49D4-B141-AAFCDE9ED7B4}" type="pres">
      <dgm:prSet presAssocID="{2B2EE656-BEBF-49FF-AC8F-4A76322E8A63}" presName="hierChild4" presStyleCnt="0"/>
      <dgm:spPr/>
    </dgm:pt>
  </dgm:ptLst>
  <dgm:cxnLst>
    <dgm:cxn modelId="{84CD8DC6-0599-4E5A-B6F4-5DFF73F8EEC0}" srcId="{CBBD407F-909A-4BA0-A05A-304793F319D8}" destId="{3FDAF9DC-88E2-4842-B0E0-8D7BEED307E0}" srcOrd="0" destOrd="0" parTransId="{909151F6-F3E5-46D3-9D40-6734372739C4}" sibTransId="{F42412D8-3191-40EF-B783-F25BA35CA970}"/>
    <dgm:cxn modelId="{265C3FDB-FB4A-4D3C-98ED-A889CDA10231}" type="presOf" srcId="{4600F8AB-6355-4B05-BF99-1447FFF4235A}" destId="{5D43FB8E-96D8-4B61-836A-E6C193E6A64F}" srcOrd="0" destOrd="0" presId="urn:microsoft.com/office/officeart/2005/8/layout/hierarchy1"/>
    <dgm:cxn modelId="{8CC19E50-5045-4620-BFA6-7CDAD24B06D0}" type="presOf" srcId="{9A8E5A81-F0C9-4D0D-8C37-97B8BA789928}" destId="{46ACD893-E6C0-4447-BEAF-46845037A750}" srcOrd="0" destOrd="0" presId="urn:microsoft.com/office/officeart/2005/8/layout/hierarchy1"/>
    <dgm:cxn modelId="{C60A74F9-6F80-476A-BCA1-868A64CD29AD}" type="presOf" srcId="{C960968D-7159-4624-BDCA-9C7D4D7F9A02}" destId="{E3BF2ACB-2839-4478-B71F-7960B3BF839D}" srcOrd="0" destOrd="0" presId="urn:microsoft.com/office/officeart/2005/8/layout/hierarchy1"/>
    <dgm:cxn modelId="{E4EF682E-74F0-4E09-9AA4-4950A3EF8B84}" srcId="{C960968D-7159-4624-BDCA-9C7D4D7F9A02}" destId="{2740A2D0-0249-4A6F-9279-831A3FD0593F}" srcOrd="0" destOrd="0" parTransId="{5B0C28E0-9025-4749-BF4A-6C1C57971DCB}" sibTransId="{70147F8D-1A89-4C7D-A8F9-C9B5DAE92C04}"/>
    <dgm:cxn modelId="{75A3335B-09C9-46CD-95BF-CC899EC93417}" type="presOf" srcId="{68D2771D-CC8D-4102-B5D2-2D88948FA5C1}" destId="{86203387-24B0-442A-A396-6239B9477F0E}" srcOrd="0" destOrd="0" presId="urn:microsoft.com/office/officeart/2005/8/layout/hierarchy1"/>
    <dgm:cxn modelId="{39159649-6DDC-46FF-983E-1714F9D394DF}" type="presOf" srcId="{BFE7D73C-309A-4330-A5A2-27FA691A3D3D}" destId="{FA7FCD4C-F65D-4CA5-A73B-17C9032B535E}" srcOrd="0" destOrd="0" presId="urn:microsoft.com/office/officeart/2005/8/layout/hierarchy1"/>
    <dgm:cxn modelId="{E1279D10-57B5-4E05-A486-2B0E34C66322}" type="presOf" srcId="{229DCF76-3331-4913-865D-2757567A8AD1}" destId="{42EDDD77-9BCD-4C3D-A244-1305E1767560}" srcOrd="0" destOrd="0" presId="urn:microsoft.com/office/officeart/2005/8/layout/hierarchy1"/>
    <dgm:cxn modelId="{82B15C50-12A6-48B7-80D8-962935F1E766}" type="presOf" srcId="{848EA96A-A28A-4B1D-BDD2-D932F7B07C59}" destId="{EF1F6C70-9BCD-4DD9-8AF8-03068B2B3742}" srcOrd="0" destOrd="0" presId="urn:microsoft.com/office/officeart/2005/8/layout/hierarchy1"/>
    <dgm:cxn modelId="{44F6EE9A-86B1-4A60-A77F-EEAFFE684A74}" type="presOf" srcId="{3FDAF9DC-88E2-4842-B0E0-8D7BEED307E0}" destId="{C376DCBF-95F5-4E53-9188-06AE90CD4477}" srcOrd="0" destOrd="0" presId="urn:microsoft.com/office/officeart/2005/8/layout/hierarchy1"/>
    <dgm:cxn modelId="{EA7CF555-04A1-4343-BFF8-CA728C20E08E}" type="presOf" srcId="{2740A2D0-0249-4A6F-9279-831A3FD0593F}" destId="{DC3FD873-8976-4002-B583-AAC3C9CCB7DC}" srcOrd="0" destOrd="0" presId="urn:microsoft.com/office/officeart/2005/8/layout/hierarchy1"/>
    <dgm:cxn modelId="{50E2FF4D-6C41-4AA7-80A2-8EBCC142FA4A}" srcId="{2740A2D0-0249-4A6F-9279-831A3FD0593F}" destId="{CBBD407F-909A-4BA0-A05A-304793F319D8}" srcOrd="0" destOrd="0" parTransId="{67592717-06D9-4F1C-BC03-120C99E2E2BF}" sibTransId="{30A1F9DF-03CF-48B7-8A58-AAE8D0807186}"/>
    <dgm:cxn modelId="{88DFD689-DA8F-48B4-87C8-B6F7876EDDCE}" srcId="{CBBD407F-909A-4BA0-A05A-304793F319D8}" destId="{885B51F7-14BD-49DE-A900-9461537F14EF}" srcOrd="1" destOrd="0" parTransId="{C0328C6D-4D86-4CC7-904A-B562CDFA33B9}" sibTransId="{2E6149DE-7BC3-4F66-AA57-12419C6F9883}"/>
    <dgm:cxn modelId="{1E648243-9D74-448F-A575-0306D579A45E}" type="presOf" srcId="{885B51F7-14BD-49DE-A900-9461537F14EF}" destId="{692BE896-27E0-4121-8AD7-273D3CB82302}" srcOrd="0" destOrd="0" presId="urn:microsoft.com/office/officeart/2005/8/layout/hierarchy1"/>
    <dgm:cxn modelId="{59BAF1DD-7215-4C71-98E0-20A1A7E7E0D3}" srcId="{4600F8AB-6355-4B05-BF99-1447FFF4235A}" destId="{C2DABA5A-452E-4AC7-848A-AAEC77A3240D}" srcOrd="0" destOrd="0" parTransId="{228660D1-15A8-4642-8ABE-BECBD95362AC}" sibTransId="{8D7970C2-952F-44E0-8B70-EC2FDA9D1695}"/>
    <dgm:cxn modelId="{21B1217F-5D06-4452-9676-D8CAE1E285FE}" type="presOf" srcId="{2B2EE656-BEBF-49FF-AC8F-4A76322E8A63}" destId="{029A23FB-366C-4F80-AAB4-BD4569A8EB87}" srcOrd="0" destOrd="0" presId="urn:microsoft.com/office/officeart/2005/8/layout/hierarchy1"/>
    <dgm:cxn modelId="{3D42761E-3A42-4CAE-A1DB-EF9C8DA88966}" srcId="{4600F8AB-6355-4B05-BF99-1447FFF4235A}" destId="{2B2EE656-BEBF-49FF-AC8F-4A76322E8A63}" srcOrd="1" destOrd="0" parTransId="{68D2771D-CC8D-4102-B5D2-2D88948FA5C1}" sibTransId="{159AA19E-79BC-4804-87FF-99709532E2FC}"/>
    <dgm:cxn modelId="{3738197C-2EB1-42C6-B46C-C9EF608411E6}" type="presOf" srcId="{228660D1-15A8-4642-8ABE-BECBD95362AC}" destId="{CBDAF89E-6C24-42FA-8BCF-370FBAB846F0}" srcOrd="0" destOrd="0" presId="urn:microsoft.com/office/officeart/2005/8/layout/hierarchy1"/>
    <dgm:cxn modelId="{B9149539-F55D-4B13-A242-63187584BCA4}" type="presOf" srcId="{67592717-06D9-4F1C-BC03-120C99E2E2BF}" destId="{DAE55181-7FC8-43FB-A44F-08CBF13DA1B4}" srcOrd="0" destOrd="0" presId="urn:microsoft.com/office/officeart/2005/8/layout/hierarchy1"/>
    <dgm:cxn modelId="{43C8E1BC-29AA-4640-BC13-FDFD01B4ABA0}" type="presOf" srcId="{909151F6-F3E5-46D3-9D40-6734372739C4}" destId="{B868A03E-219E-4E93-A61E-DF24635C3F40}" srcOrd="0" destOrd="0" presId="urn:microsoft.com/office/officeart/2005/8/layout/hierarchy1"/>
    <dgm:cxn modelId="{D71F8077-7BA8-43A9-80DB-E42D07F8B588}" type="presOf" srcId="{CBBD407F-909A-4BA0-A05A-304793F319D8}" destId="{24DB0F5B-B73C-408E-8A45-F654852DB808}" srcOrd="0" destOrd="0" presId="urn:microsoft.com/office/officeart/2005/8/layout/hierarchy1"/>
    <dgm:cxn modelId="{E4CFEB88-4209-4335-A456-6E7C948015A0}" type="presOf" srcId="{C709D7CE-2897-4F0D-A3BB-65B156AD21DF}" destId="{0C928968-9F5D-4AF3-9F6D-3986DD052A94}" srcOrd="0" destOrd="0" presId="urn:microsoft.com/office/officeart/2005/8/layout/hierarchy1"/>
    <dgm:cxn modelId="{05DF16C9-CB50-4D0E-A482-CB47100B4AE7}" type="presOf" srcId="{C0328C6D-4D86-4CC7-904A-B562CDFA33B9}" destId="{55B7CC92-21B4-4793-9633-E3C787DA8CFE}" srcOrd="0" destOrd="0" presId="urn:microsoft.com/office/officeart/2005/8/layout/hierarchy1"/>
    <dgm:cxn modelId="{DAF8FCC7-BCC6-42C4-9133-3C348E66D4BD}" srcId="{2740A2D0-0249-4A6F-9279-831A3FD0593F}" destId="{4600F8AB-6355-4B05-BF99-1447FFF4235A}" srcOrd="1" destOrd="0" parTransId="{848EA96A-A28A-4B1D-BDD2-D932F7B07C59}" sibTransId="{947EF952-6E4A-43B0-87ED-809FA1ECA67D}"/>
    <dgm:cxn modelId="{86D2D86E-C47A-443D-933A-13F773AC87FE}" srcId="{CBBD407F-909A-4BA0-A05A-304793F319D8}" destId="{BFE7D73C-309A-4330-A5A2-27FA691A3D3D}" srcOrd="2" destOrd="0" parTransId="{229DCF76-3331-4913-865D-2757567A8AD1}" sibTransId="{33B7E79A-51D7-4EF7-BE6E-71CB8A6B1165}"/>
    <dgm:cxn modelId="{778B30B1-4B45-40FC-84D7-E1A0E7060C08}" type="presOf" srcId="{C2DABA5A-452E-4AC7-848A-AAEC77A3240D}" destId="{026BAFBB-5A21-4136-8AC5-67F7A93B1292}" srcOrd="0" destOrd="0" presId="urn:microsoft.com/office/officeart/2005/8/layout/hierarchy1"/>
    <dgm:cxn modelId="{A6DF7604-A1A9-43EB-AEB0-32255F9793A2}" srcId="{CBBD407F-909A-4BA0-A05A-304793F319D8}" destId="{C709D7CE-2897-4F0D-A3BB-65B156AD21DF}" srcOrd="3" destOrd="0" parTransId="{9A8E5A81-F0C9-4D0D-8C37-97B8BA789928}" sibTransId="{AB4D4FD9-D24D-492F-B10B-1A40081AA216}"/>
    <dgm:cxn modelId="{7779C193-A369-440F-ABFB-309DF309A243}" type="presParOf" srcId="{E3BF2ACB-2839-4478-B71F-7960B3BF839D}" destId="{BB6C4954-1E23-4437-9F13-0D3AEF27A2F4}" srcOrd="0" destOrd="0" presId="urn:microsoft.com/office/officeart/2005/8/layout/hierarchy1"/>
    <dgm:cxn modelId="{5E7FB920-E113-405C-9F63-D6ABA281CF1B}" type="presParOf" srcId="{BB6C4954-1E23-4437-9F13-0D3AEF27A2F4}" destId="{A228E7CF-18AF-445B-9EFF-FF7F31F569B5}" srcOrd="0" destOrd="0" presId="urn:microsoft.com/office/officeart/2005/8/layout/hierarchy1"/>
    <dgm:cxn modelId="{9BC6FF14-527F-4706-92D2-92F4258AA119}" type="presParOf" srcId="{A228E7CF-18AF-445B-9EFF-FF7F31F569B5}" destId="{6E18500A-3CAE-4220-816E-1209FA0C4114}" srcOrd="0" destOrd="0" presId="urn:microsoft.com/office/officeart/2005/8/layout/hierarchy1"/>
    <dgm:cxn modelId="{218A094D-B294-4C99-853C-DDE86A387937}" type="presParOf" srcId="{A228E7CF-18AF-445B-9EFF-FF7F31F569B5}" destId="{DC3FD873-8976-4002-B583-AAC3C9CCB7DC}" srcOrd="1" destOrd="0" presId="urn:microsoft.com/office/officeart/2005/8/layout/hierarchy1"/>
    <dgm:cxn modelId="{14598550-DD7D-4799-8549-F6666F84AE4A}" type="presParOf" srcId="{BB6C4954-1E23-4437-9F13-0D3AEF27A2F4}" destId="{426EC245-4EA4-42DB-82A2-CD0343BC27D1}" srcOrd="1" destOrd="0" presId="urn:microsoft.com/office/officeart/2005/8/layout/hierarchy1"/>
    <dgm:cxn modelId="{4C463386-1F55-49F4-A6F7-F89E4F89791B}" type="presParOf" srcId="{426EC245-4EA4-42DB-82A2-CD0343BC27D1}" destId="{DAE55181-7FC8-43FB-A44F-08CBF13DA1B4}" srcOrd="0" destOrd="0" presId="urn:microsoft.com/office/officeart/2005/8/layout/hierarchy1"/>
    <dgm:cxn modelId="{7857EF4A-B88A-432F-B911-D4BC21C19E7D}" type="presParOf" srcId="{426EC245-4EA4-42DB-82A2-CD0343BC27D1}" destId="{780CD5BB-DF5D-4746-B8BF-F45912D2DE69}" srcOrd="1" destOrd="0" presId="urn:microsoft.com/office/officeart/2005/8/layout/hierarchy1"/>
    <dgm:cxn modelId="{6E4AD0EF-1C42-4984-AA81-1A22BB909EC7}" type="presParOf" srcId="{780CD5BB-DF5D-4746-B8BF-F45912D2DE69}" destId="{6288BD6C-139E-4897-895D-E9C8AE52E5FD}" srcOrd="0" destOrd="0" presId="urn:microsoft.com/office/officeart/2005/8/layout/hierarchy1"/>
    <dgm:cxn modelId="{F20278C6-AC1E-4CF7-9718-42309D4875BE}" type="presParOf" srcId="{6288BD6C-139E-4897-895D-E9C8AE52E5FD}" destId="{5CCF8DB1-EBEB-43AC-AC7F-161D3D0A14A9}" srcOrd="0" destOrd="0" presId="urn:microsoft.com/office/officeart/2005/8/layout/hierarchy1"/>
    <dgm:cxn modelId="{5115E4B7-E743-41AF-8C47-0B8FBB147DA0}" type="presParOf" srcId="{6288BD6C-139E-4897-895D-E9C8AE52E5FD}" destId="{24DB0F5B-B73C-408E-8A45-F654852DB808}" srcOrd="1" destOrd="0" presId="urn:microsoft.com/office/officeart/2005/8/layout/hierarchy1"/>
    <dgm:cxn modelId="{29205DD4-2534-4ACC-BCA9-260F2F0245CC}" type="presParOf" srcId="{780CD5BB-DF5D-4746-B8BF-F45912D2DE69}" destId="{DF9EBD1B-6761-4887-8200-10E564E5EDEC}" srcOrd="1" destOrd="0" presId="urn:microsoft.com/office/officeart/2005/8/layout/hierarchy1"/>
    <dgm:cxn modelId="{5C7C5279-06F7-4F16-A2A0-4852BCD0E0D1}" type="presParOf" srcId="{DF9EBD1B-6761-4887-8200-10E564E5EDEC}" destId="{B868A03E-219E-4E93-A61E-DF24635C3F40}" srcOrd="0" destOrd="0" presId="urn:microsoft.com/office/officeart/2005/8/layout/hierarchy1"/>
    <dgm:cxn modelId="{82E4B12B-76E4-481E-BB2E-C1284FAB57C1}" type="presParOf" srcId="{DF9EBD1B-6761-4887-8200-10E564E5EDEC}" destId="{859B5FF3-0CFB-49B7-A153-D9E9C8CF5FFA}" srcOrd="1" destOrd="0" presId="urn:microsoft.com/office/officeart/2005/8/layout/hierarchy1"/>
    <dgm:cxn modelId="{CB82F827-BF70-4FF6-B3D4-83CA88B91AB5}" type="presParOf" srcId="{859B5FF3-0CFB-49B7-A153-D9E9C8CF5FFA}" destId="{E8021ED3-8D36-4508-9BE2-7E58E8F5282F}" srcOrd="0" destOrd="0" presId="urn:microsoft.com/office/officeart/2005/8/layout/hierarchy1"/>
    <dgm:cxn modelId="{D02BED1A-EBB9-4187-BB43-C1BC64651316}" type="presParOf" srcId="{E8021ED3-8D36-4508-9BE2-7E58E8F5282F}" destId="{964CDBE4-46FC-4B9D-9BD0-A4B30AD2F8C1}" srcOrd="0" destOrd="0" presId="urn:microsoft.com/office/officeart/2005/8/layout/hierarchy1"/>
    <dgm:cxn modelId="{DC618CE6-9765-4325-88EC-6155DF0FE91A}" type="presParOf" srcId="{E8021ED3-8D36-4508-9BE2-7E58E8F5282F}" destId="{C376DCBF-95F5-4E53-9188-06AE90CD4477}" srcOrd="1" destOrd="0" presId="urn:microsoft.com/office/officeart/2005/8/layout/hierarchy1"/>
    <dgm:cxn modelId="{0060C592-7787-48A0-88EB-2EE505427C62}" type="presParOf" srcId="{859B5FF3-0CFB-49B7-A153-D9E9C8CF5FFA}" destId="{C078BF46-E0A1-4A70-ACA4-255832D4183B}" srcOrd="1" destOrd="0" presId="urn:microsoft.com/office/officeart/2005/8/layout/hierarchy1"/>
    <dgm:cxn modelId="{387B376F-37FD-4B2F-A0EC-3AC99BCD309E}" type="presParOf" srcId="{DF9EBD1B-6761-4887-8200-10E564E5EDEC}" destId="{55B7CC92-21B4-4793-9633-E3C787DA8CFE}" srcOrd="2" destOrd="0" presId="urn:microsoft.com/office/officeart/2005/8/layout/hierarchy1"/>
    <dgm:cxn modelId="{DA9C9976-A84C-405C-BAEE-67EC89DE6A47}" type="presParOf" srcId="{DF9EBD1B-6761-4887-8200-10E564E5EDEC}" destId="{8288B968-F67E-4926-B862-930A709A8CEC}" srcOrd="3" destOrd="0" presId="urn:microsoft.com/office/officeart/2005/8/layout/hierarchy1"/>
    <dgm:cxn modelId="{0E844365-1438-4F5D-98F0-3DCFD63E7723}" type="presParOf" srcId="{8288B968-F67E-4926-B862-930A709A8CEC}" destId="{232B67FB-7B81-4F5E-83EB-165C5D64F685}" srcOrd="0" destOrd="0" presId="urn:microsoft.com/office/officeart/2005/8/layout/hierarchy1"/>
    <dgm:cxn modelId="{C46E991C-0D07-4455-A9BB-0D10E4247AC0}" type="presParOf" srcId="{232B67FB-7B81-4F5E-83EB-165C5D64F685}" destId="{1B11E85C-BDEC-4B61-A345-DA290914D999}" srcOrd="0" destOrd="0" presId="urn:microsoft.com/office/officeart/2005/8/layout/hierarchy1"/>
    <dgm:cxn modelId="{91247115-893A-4CBF-BF2A-76AEB773F928}" type="presParOf" srcId="{232B67FB-7B81-4F5E-83EB-165C5D64F685}" destId="{692BE896-27E0-4121-8AD7-273D3CB82302}" srcOrd="1" destOrd="0" presId="urn:microsoft.com/office/officeart/2005/8/layout/hierarchy1"/>
    <dgm:cxn modelId="{7ED6B3AF-3F39-4048-9971-E2A7D9151B06}" type="presParOf" srcId="{8288B968-F67E-4926-B862-930A709A8CEC}" destId="{D0EF672D-AB9A-43C8-B6B8-1733BB048093}" srcOrd="1" destOrd="0" presId="urn:microsoft.com/office/officeart/2005/8/layout/hierarchy1"/>
    <dgm:cxn modelId="{304C9E64-F782-414C-A577-ADB7F2A608C7}" type="presParOf" srcId="{DF9EBD1B-6761-4887-8200-10E564E5EDEC}" destId="{42EDDD77-9BCD-4C3D-A244-1305E1767560}" srcOrd="4" destOrd="0" presId="urn:microsoft.com/office/officeart/2005/8/layout/hierarchy1"/>
    <dgm:cxn modelId="{587FC2F2-ED09-4BE6-9CAE-1E858530B56C}" type="presParOf" srcId="{DF9EBD1B-6761-4887-8200-10E564E5EDEC}" destId="{82A5F80C-B77F-495E-9BEA-6C91AD59DB00}" srcOrd="5" destOrd="0" presId="urn:microsoft.com/office/officeart/2005/8/layout/hierarchy1"/>
    <dgm:cxn modelId="{220B67AC-5EBF-4942-8E07-58C906692937}" type="presParOf" srcId="{82A5F80C-B77F-495E-9BEA-6C91AD59DB00}" destId="{DD142B22-AB76-482B-A773-61D0208540DC}" srcOrd="0" destOrd="0" presId="urn:microsoft.com/office/officeart/2005/8/layout/hierarchy1"/>
    <dgm:cxn modelId="{04862748-8931-4113-A447-FBC2C7A3CC99}" type="presParOf" srcId="{DD142B22-AB76-482B-A773-61D0208540DC}" destId="{8D45FD10-4DD9-4B7C-8F61-136ECBEB62B0}" srcOrd="0" destOrd="0" presId="urn:microsoft.com/office/officeart/2005/8/layout/hierarchy1"/>
    <dgm:cxn modelId="{A92353F0-5645-4C6C-BEDF-D7E472CA1A7B}" type="presParOf" srcId="{DD142B22-AB76-482B-A773-61D0208540DC}" destId="{FA7FCD4C-F65D-4CA5-A73B-17C9032B535E}" srcOrd="1" destOrd="0" presId="urn:microsoft.com/office/officeart/2005/8/layout/hierarchy1"/>
    <dgm:cxn modelId="{B95CAF17-48F6-44D7-827F-97A21D5C9172}" type="presParOf" srcId="{82A5F80C-B77F-495E-9BEA-6C91AD59DB00}" destId="{82A7F34D-F807-4FC9-A6D4-01DDE2A3A2C2}" srcOrd="1" destOrd="0" presId="urn:microsoft.com/office/officeart/2005/8/layout/hierarchy1"/>
    <dgm:cxn modelId="{B53E297C-83FF-45A7-AAF4-F62E90C4383E}" type="presParOf" srcId="{DF9EBD1B-6761-4887-8200-10E564E5EDEC}" destId="{46ACD893-E6C0-4447-BEAF-46845037A750}" srcOrd="6" destOrd="0" presId="urn:microsoft.com/office/officeart/2005/8/layout/hierarchy1"/>
    <dgm:cxn modelId="{3705D813-14C9-430E-BE42-2F96EBB4EDBC}" type="presParOf" srcId="{DF9EBD1B-6761-4887-8200-10E564E5EDEC}" destId="{21D1F941-3C8A-4875-AA3D-7E71D972A537}" srcOrd="7" destOrd="0" presId="urn:microsoft.com/office/officeart/2005/8/layout/hierarchy1"/>
    <dgm:cxn modelId="{8EBF7915-CB87-414A-AE6E-C48A1CCDD0A5}" type="presParOf" srcId="{21D1F941-3C8A-4875-AA3D-7E71D972A537}" destId="{6970C511-8C2F-4313-B002-0AA6010E0DF1}" srcOrd="0" destOrd="0" presId="urn:microsoft.com/office/officeart/2005/8/layout/hierarchy1"/>
    <dgm:cxn modelId="{FF4D03B2-99EF-4C0D-A081-3750076E381C}" type="presParOf" srcId="{6970C511-8C2F-4313-B002-0AA6010E0DF1}" destId="{5C0ABB4B-C290-4904-AF6C-CF881146BDE9}" srcOrd="0" destOrd="0" presId="urn:microsoft.com/office/officeart/2005/8/layout/hierarchy1"/>
    <dgm:cxn modelId="{36230742-3E74-4C46-84D9-C216B66F4E83}" type="presParOf" srcId="{6970C511-8C2F-4313-B002-0AA6010E0DF1}" destId="{0C928968-9F5D-4AF3-9F6D-3986DD052A94}" srcOrd="1" destOrd="0" presId="urn:microsoft.com/office/officeart/2005/8/layout/hierarchy1"/>
    <dgm:cxn modelId="{87ECEA50-F37A-44A7-8B1D-D7136B8A9154}" type="presParOf" srcId="{21D1F941-3C8A-4875-AA3D-7E71D972A537}" destId="{6617C6D5-3B2A-44EC-806A-F8DC06D90253}" srcOrd="1" destOrd="0" presId="urn:microsoft.com/office/officeart/2005/8/layout/hierarchy1"/>
    <dgm:cxn modelId="{0FE3157E-5F53-4909-A04E-9A606C8926FF}" type="presParOf" srcId="{426EC245-4EA4-42DB-82A2-CD0343BC27D1}" destId="{EF1F6C70-9BCD-4DD9-8AF8-03068B2B3742}" srcOrd="2" destOrd="0" presId="urn:microsoft.com/office/officeart/2005/8/layout/hierarchy1"/>
    <dgm:cxn modelId="{DCDB4B2D-C05F-4E2C-B5CA-3C5A1EDC0630}" type="presParOf" srcId="{426EC245-4EA4-42DB-82A2-CD0343BC27D1}" destId="{EEFDE532-0140-4AA8-A44C-C96B607410D2}" srcOrd="3" destOrd="0" presId="urn:microsoft.com/office/officeart/2005/8/layout/hierarchy1"/>
    <dgm:cxn modelId="{EB2803E9-BD24-425E-B2EC-1136B4A2FE69}" type="presParOf" srcId="{EEFDE532-0140-4AA8-A44C-C96B607410D2}" destId="{6855B812-289A-45A7-8137-362C288CF00A}" srcOrd="0" destOrd="0" presId="urn:microsoft.com/office/officeart/2005/8/layout/hierarchy1"/>
    <dgm:cxn modelId="{729E4C9A-32CC-481B-B151-B999B3FB5D75}" type="presParOf" srcId="{6855B812-289A-45A7-8137-362C288CF00A}" destId="{D33830BA-6735-49DC-9E3D-117DA4FF9D2E}" srcOrd="0" destOrd="0" presId="urn:microsoft.com/office/officeart/2005/8/layout/hierarchy1"/>
    <dgm:cxn modelId="{566CD46A-8F41-4ADC-A57F-B4D7D343104D}" type="presParOf" srcId="{6855B812-289A-45A7-8137-362C288CF00A}" destId="{5D43FB8E-96D8-4B61-836A-E6C193E6A64F}" srcOrd="1" destOrd="0" presId="urn:microsoft.com/office/officeart/2005/8/layout/hierarchy1"/>
    <dgm:cxn modelId="{716639F8-C014-4A2E-98B7-B1DE1494EB7A}" type="presParOf" srcId="{EEFDE532-0140-4AA8-A44C-C96B607410D2}" destId="{EBE3849F-791F-485F-B07C-136CCD889838}" srcOrd="1" destOrd="0" presId="urn:microsoft.com/office/officeart/2005/8/layout/hierarchy1"/>
    <dgm:cxn modelId="{7688E70C-F0FF-455A-B2C0-33EEFA1306E0}" type="presParOf" srcId="{EBE3849F-791F-485F-B07C-136CCD889838}" destId="{CBDAF89E-6C24-42FA-8BCF-370FBAB846F0}" srcOrd="0" destOrd="0" presId="urn:microsoft.com/office/officeart/2005/8/layout/hierarchy1"/>
    <dgm:cxn modelId="{C31BB465-2990-4D2C-8629-64C6221BD14E}" type="presParOf" srcId="{EBE3849F-791F-485F-B07C-136CCD889838}" destId="{E6A0B006-57EE-4D48-8E91-B3721609D9BA}" srcOrd="1" destOrd="0" presId="urn:microsoft.com/office/officeart/2005/8/layout/hierarchy1"/>
    <dgm:cxn modelId="{C9BA80FD-68AF-4EE5-BF9F-0DD94B163D08}" type="presParOf" srcId="{E6A0B006-57EE-4D48-8E91-B3721609D9BA}" destId="{8FB500D5-8494-45FD-A7C8-3EA69CBCF2CC}" srcOrd="0" destOrd="0" presId="urn:microsoft.com/office/officeart/2005/8/layout/hierarchy1"/>
    <dgm:cxn modelId="{7370286D-18A7-4805-BF76-89B6BB88EC7D}" type="presParOf" srcId="{8FB500D5-8494-45FD-A7C8-3EA69CBCF2CC}" destId="{8A488729-CC6B-4A8D-B5CE-DAB43B339F8D}" srcOrd="0" destOrd="0" presId="urn:microsoft.com/office/officeart/2005/8/layout/hierarchy1"/>
    <dgm:cxn modelId="{9DD12856-05C9-4F83-B4E8-D8276993662E}" type="presParOf" srcId="{8FB500D5-8494-45FD-A7C8-3EA69CBCF2CC}" destId="{026BAFBB-5A21-4136-8AC5-67F7A93B1292}" srcOrd="1" destOrd="0" presId="urn:microsoft.com/office/officeart/2005/8/layout/hierarchy1"/>
    <dgm:cxn modelId="{DFD096E4-78FB-488B-AB5A-3E6DAD7F067B}" type="presParOf" srcId="{E6A0B006-57EE-4D48-8E91-B3721609D9BA}" destId="{00952825-4E81-4323-8ADD-623EF6C9B1D4}" srcOrd="1" destOrd="0" presId="urn:microsoft.com/office/officeart/2005/8/layout/hierarchy1"/>
    <dgm:cxn modelId="{F5688F78-128A-480D-99C9-0E87F8B6C09C}" type="presParOf" srcId="{EBE3849F-791F-485F-B07C-136CCD889838}" destId="{86203387-24B0-442A-A396-6239B9477F0E}" srcOrd="2" destOrd="0" presId="urn:microsoft.com/office/officeart/2005/8/layout/hierarchy1"/>
    <dgm:cxn modelId="{8F589997-A24B-4A78-8658-CF18CDADD5AD}" type="presParOf" srcId="{EBE3849F-791F-485F-B07C-136CCD889838}" destId="{FB07E42E-3846-4BE9-BC44-59FEE0771874}" srcOrd="3" destOrd="0" presId="urn:microsoft.com/office/officeart/2005/8/layout/hierarchy1"/>
    <dgm:cxn modelId="{50AD8714-31BF-439F-A98E-8C9B419E96EC}" type="presParOf" srcId="{FB07E42E-3846-4BE9-BC44-59FEE0771874}" destId="{FF4C4B55-AD57-42F2-A823-04ABF58E9040}" srcOrd="0" destOrd="0" presId="urn:microsoft.com/office/officeart/2005/8/layout/hierarchy1"/>
    <dgm:cxn modelId="{41360DAE-1EEC-4E68-BD3A-4027B5D759B6}" type="presParOf" srcId="{FF4C4B55-AD57-42F2-A823-04ABF58E9040}" destId="{44144A9E-238B-4C2F-A947-119C002398AC}" srcOrd="0" destOrd="0" presId="urn:microsoft.com/office/officeart/2005/8/layout/hierarchy1"/>
    <dgm:cxn modelId="{7645A3A4-1DC8-4BD7-96B5-4CE941596483}" type="presParOf" srcId="{FF4C4B55-AD57-42F2-A823-04ABF58E9040}" destId="{029A23FB-366C-4F80-AAB4-BD4569A8EB87}" srcOrd="1" destOrd="0" presId="urn:microsoft.com/office/officeart/2005/8/layout/hierarchy1"/>
    <dgm:cxn modelId="{6CAC82B2-AA17-454A-AF35-185ECE6B6437}" type="presParOf" srcId="{FB07E42E-3846-4BE9-BC44-59FEE0771874}" destId="{B7CD2F31-D2AB-49D4-B141-AAFCDE9ED7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03387-24B0-442A-A396-6239B9477F0E}">
      <dsp:nvSpPr>
        <dsp:cNvPr id="0" name=""/>
        <dsp:cNvSpPr/>
      </dsp:nvSpPr>
      <dsp:spPr>
        <a:xfrm>
          <a:off x="8491169" y="1763447"/>
          <a:ext cx="626704" cy="56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071"/>
              </a:lnTo>
              <a:lnTo>
                <a:pt x="626704" y="445071"/>
              </a:lnTo>
              <a:lnTo>
                <a:pt x="626704" y="562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AF89E-6C24-42FA-8BCF-370FBAB846F0}">
      <dsp:nvSpPr>
        <dsp:cNvPr id="0" name=""/>
        <dsp:cNvSpPr/>
      </dsp:nvSpPr>
      <dsp:spPr>
        <a:xfrm>
          <a:off x="7609719" y="1763447"/>
          <a:ext cx="881449" cy="536338"/>
        </a:xfrm>
        <a:custGeom>
          <a:avLst/>
          <a:gdLst/>
          <a:ahLst/>
          <a:cxnLst/>
          <a:rect l="0" t="0" r="0" b="0"/>
          <a:pathLst>
            <a:path>
              <a:moveTo>
                <a:pt x="881449" y="0"/>
              </a:moveTo>
              <a:lnTo>
                <a:pt x="881449" y="418694"/>
              </a:lnTo>
              <a:lnTo>
                <a:pt x="0" y="418694"/>
              </a:lnTo>
              <a:lnTo>
                <a:pt x="0" y="5363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F6C70-9BCD-4DD9-8AF8-03068B2B3742}">
      <dsp:nvSpPr>
        <dsp:cNvPr id="0" name=""/>
        <dsp:cNvSpPr/>
      </dsp:nvSpPr>
      <dsp:spPr>
        <a:xfrm>
          <a:off x="5670734" y="807476"/>
          <a:ext cx="2820434" cy="14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1"/>
              </a:lnTo>
              <a:lnTo>
                <a:pt x="2820434" y="31931"/>
              </a:lnTo>
              <a:lnTo>
                <a:pt x="2820434" y="149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CD893-E6C0-4447-BEAF-46845037A750}">
      <dsp:nvSpPr>
        <dsp:cNvPr id="0" name=""/>
        <dsp:cNvSpPr/>
      </dsp:nvSpPr>
      <dsp:spPr>
        <a:xfrm>
          <a:off x="3342557" y="1983206"/>
          <a:ext cx="1952942" cy="16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0"/>
              </a:lnTo>
              <a:lnTo>
                <a:pt x="1952942" y="49470"/>
              </a:lnTo>
              <a:lnTo>
                <a:pt x="1952942" y="1671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DDD77-9BCD-4C3D-A244-1305E1767560}">
      <dsp:nvSpPr>
        <dsp:cNvPr id="0" name=""/>
        <dsp:cNvSpPr/>
      </dsp:nvSpPr>
      <dsp:spPr>
        <a:xfrm>
          <a:off x="3342557" y="1983206"/>
          <a:ext cx="538661" cy="21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26"/>
              </a:lnTo>
              <a:lnTo>
                <a:pt x="538661" y="93426"/>
              </a:lnTo>
              <a:lnTo>
                <a:pt x="538661" y="2110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7CC92-21B4-4793-9633-E3C787DA8CFE}">
      <dsp:nvSpPr>
        <dsp:cNvPr id="0" name=""/>
        <dsp:cNvSpPr/>
      </dsp:nvSpPr>
      <dsp:spPr>
        <a:xfrm>
          <a:off x="2188432" y="1983206"/>
          <a:ext cx="1154125" cy="255035"/>
        </a:xfrm>
        <a:custGeom>
          <a:avLst/>
          <a:gdLst/>
          <a:ahLst/>
          <a:cxnLst/>
          <a:rect l="0" t="0" r="0" b="0"/>
          <a:pathLst>
            <a:path>
              <a:moveTo>
                <a:pt x="1154125" y="0"/>
              </a:moveTo>
              <a:lnTo>
                <a:pt x="1154125" y="137391"/>
              </a:lnTo>
              <a:lnTo>
                <a:pt x="0" y="137391"/>
              </a:lnTo>
              <a:lnTo>
                <a:pt x="0" y="2550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8A03E-219E-4E93-A61E-DF24635C3F40}">
      <dsp:nvSpPr>
        <dsp:cNvPr id="0" name=""/>
        <dsp:cNvSpPr/>
      </dsp:nvSpPr>
      <dsp:spPr>
        <a:xfrm>
          <a:off x="574761" y="1983206"/>
          <a:ext cx="2767796" cy="298991"/>
        </a:xfrm>
        <a:custGeom>
          <a:avLst/>
          <a:gdLst/>
          <a:ahLst/>
          <a:cxnLst/>
          <a:rect l="0" t="0" r="0" b="0"/>
          <a:pathLst>
            <a:path>
              <a:moveTo>
                <a:pt x="2767796" y="0"/>
              </a:moveTo>
              <a:lnTo>
                <a:pt x="2767796" y="181348"/>
              </a:lnTo>
              <a:lnTo>
                <a:pt x="0" y="181348"/>
              </a:lnTo>
              <a:lnTo>
                <a:pt x="0" y="2989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55181-7FC8-43FB-A44F-08CBF13DA1B4}">
      <dsp:nvSpPr>
        <dsp:cNvPr id="0" name=""/>
        <dsp:cNvSpPr/>
      </dsp:nvSpPr>
      <dsp:spPr>
        <a:xfrm>
          <a:off x="3342557" y="807476"/>
          <a:ext cx="2328177" cy="369333"/>
        </a:xfrm>
        <a:custGeom>
          <a:avLst/>
          <a:gdLst/>
          <a:ahLst/>
          <a:cxnLst/>
          <a:rect l="0" t="0" r="0" b="0"/>
          <a:pathLst>
            <a:path>
              <a:moveTo>
                <a:pt x="2328177" y="0"/>
              </a:moveTo>
              <a:lnTo>
                <a:pt x="2328177" y="251690"/>
              </a:lnTo>
              <a:lnTo>
                <a:pt x="0" y="251690"/>
              </a:lnTo>
              <a:lnTo>
                <a:pt x="0" y="3693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8500A-3CAE-4220-816E-1209FA0C4114}">
      <dsp:nvSpPr>
        <dsp:cNvPr id="0" name=""/>
        <dsp:cNvSpPr/>
      </dsp:nvSpPr>
      <dsp:spPr>
        <a:xfrm>
          <a:off x="5035777" y="1080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FD873-8976-4002-B583-AAC3C9CCB7DC}">
      <dsp:nvSpPr>
        <dsp:cNvPr id="0" name=""/>
        <dsp:cNvSpPr/>
      </dsp:nvSpPr>
      <dsp:spPr>
        <a:xfrm>
          <a:off x="5176878" y="135127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MEDIJI</a:t>
          </a:r>
          <a:endParaRPr lang="hr-HR" sz="900" kern="1200" dirty="0"/>
        </a:p>
      </dsp:txBody>
      <dsp:txXfrm>
        <a:off x="5176878" y="135127"/>
        <a:ext cx="1269914" cy="806395"/>
      </dsp:txXfrm>
    </dsp:sp>
    <dsp:sp modelId="{5CCF8DB1-EBEB-43AC-AC7F-161D3D0A14A9}">
      <dsp:nvSpPr>
        <dsp:cNvPr id="0" name=""/>
        <dsp:cNvSpPr/>
      </dsp:nvSpPr>
      <dsp:spPr>
        <a:xfrm>
          <a:off x="2707600" y="1176810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B0F5B-B73C-408E-8A45-F654852DB808}">
      <dsp:nvSpPr>
        <dsp:cNvPr id="0" name=""/>
        <dsp:cNvSpPr/>
      </dsp:nvSpPr>
      <dsp:spPr>
        <a:xfrm>
          <a:off x="2848701" y="1310856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ELEKTRONIČKI</a:t>
          </a:r>
          <a:endParaRPr lang="hr-HR" sz="900" kern="1200" dirty="0"/>
        </a:p>
      </dsp:txBody>
      <dsp:txXfrm>
        <a:off x="2848701" y="1310856"/>
        <a:ext cx="1269914" cy="806395"/>
      </dsp:txXfrm>
    </dsp:sp>
    <dsp:sp modelId="{964CDBE4-46FC-4B9D-9BD0-A4B30AD2F8C1}">
      <dsp:nvSpPr>
        <dsp:cNvPr id="0" name=""/>
        <dsp:cNvSpPr/>
      </dsp:nvSpPr>
      <dsp:spPr>
        <a:xfrm>
          <a:off x="-60196" y="2282197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6DCBF-95F5-4E53-9188-06AE90CD4477}">
      <dsp:nvSpPr>
        <dsp:cNvPr id="0" name=""/>
        <dsp:cNvSpPr/>
      </dsp:nvSpPr>
      <dsp:spPr>
        <a:xfrm>
          <a:off x="80905" y="2416244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Internet/RAČUNALO</a:t>
          </a:r>
          <a:endParaRPr lang="hr-HR" sz="900" kern="1200" dirty="0"/>
        </a:p>
      </dsp:txBody>
      <dsp:txXfrm>
        <a:off x="80905" y="2416244"/>
        <a:ext cx="1269914" cy="806395"/>
      </dsp:txXfrm>
    </dsp:sp>
    <dsp:sp modelId="{1B11E85C-BDEC-4B61-A345-DA290914D999}">
      <dsp:nvSpPr>
        <dsp:cNvPr id="0" name=""/>
        <dsp:cNvSpPr/>
      </dsp:nvSpPr>
      <dsp:spPr>
        <a:xfrm>
          <a:off x="1553474" y="2238241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BE896-27E0-4121-8AD7-273D3CB82302}">
      <dsp:nvSpPr>
        <dsp:cNvPr id="0" name=""/>
        <dsp:cNvSpPr/>
      </dsp:nvSpPr>
      <dsp:spPr>
        <a:xfrm>
          <a:off x="1694576" y="2372287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TELEVIZIJA</a:t>
          </a:r>
          <a:endParaRPr lang="hr-HR" sz="900" kern="1200" dirty="0"/>
        </a:p>
      </dsp:txBody>
      <dsp:txXfrm>
        <a:off x="1694576" y="2372287"/>
        <a:ext cx="1269914" cy="806395"/>
      </dsp:txXfrm>
    </dsp:sp>
    <dsp:sp modelId="{8D45FD10-4DD9-4B7C-8F61-136ECBEB62B0}">
      <dsp:nvSpPr>
        <dsp:cNvPr id="0" name=""/>
        <dsp:cNvSpPr/>
      </dsp:nvSpPr>
      <dsp:spPr>
        <a:xfrm>
          <a:off x="3246261" y="2194276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FCD4C-F65D-4CA5-A73B-17C9032B535E}">
      <dsp:nvSpPr>
        <dsp:cNvPr id="0" name=""/>
        <dsp:cNvSpPr/>
      </dsp:nvSpPr>
      <dsp:spPr>
        <a:xfrm>
          <a:off x="3387362" y="2328323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FILM</a:t>
          </a:r>
          <a:endParaRPr lang="hr-HR" sz="900" kern="1200" dirty="0"/>
        </a:p>
      </dsp:txBody>
      <dsp:txXfrm>
        <a:off x="3387362" y="2328323"/>
        <a:ext cx="1269914" cy="806395"/>
      </dsp:txXfrm>
    </dsp:sp>
    <dsp:sp modelId="{5C0ABB4B-C290-4904-AF6C-CF881146BDE9}">
      <dsp:nvSpPr>
        <dsp:cNvPr id="0" name=""/>
        <dsp:cNvSpPr/>
      </dsp:nvSpPr>
      <dsp:spPr>
        <a:xfrm>
          <a:off x="4660542" y="2150319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8968-9F5D-4AF3-9F6D-3986DD052A94}">
      <dsp:nvSpPr>
        <dsp:cNvPr id="0" name=""/>
        <dsp:cNvSpPr/>
      </dsp:nvSpPr>
      <dsp:spPr>
        <a:xfrm>
          <a:off x="4801644" y="2284366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RADIO</a:t>
          </a:r>
          <a:endParaRPr lang="hr-HR" sz="900" kern="1200" dirty="0"/>
        </a:p>
      </dsp:txBody>
      <dsp:txXfrm>
        <a:off x="4801644" y="2284366"/>
        <a:ext cx="1269914" cy="806395"/>
      </dsp:txXfrm>
    </dsp:sp>
    <dsp:sp modelId="{D33830BA-6735-49DC-9E3D-117DA4FF9D2E}">
      <dsp:nvSpPr>
        <dsp:cNvPr id="0" name=""/>
        <dsp:cNvSpPr/>
      </dsp:nvSpPr>
      <dsp:spPr>
        <a:xfrm>
          <a:off x="7856211" y="957051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3FB8E-96D8-4B61-836A-E6C193E6A64F}">
      <dsp:nvSpPr>
        <dsp:cNvPr id="0" name=""/>
        <dsp:cNvSpPr/>
      </dsp:nvSpPr>
      <dsp:spPr>
        <a:xfrm>
          <a:off x="7997313" y="1091097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TISKANI</a:t>
          </a:r>
          <a:endParaRPr lang="hr-HR" sz="900" kern="1200" dirty="0"/>
        </a:p>
      </dsp:txBody>
      <dsp:txXfrm>
        <a:off x="7997313" y="1091097"/>
        <a:ext cx="1269914" cy="806395"/>
      </dsp:txXfrm>
    </dsp:sp>
    <dsp:sp modelId="{8A488729-CC6B-4A8D-B5CE-DAB43B339F8D}">
      <dsp:nvSpPr>
        <dsp:cNvPr id="0" name=""/>
        <dsp:cNvSpPr/>
      </dsp:nvSpPr>
      <dsp:spPr>
        <a:xfrm>
          <a:off x="6974762" y="2299785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BAFBB-5A21-4136-8AC5-67F7A93B1292}">
      <dsp:nvSpPr>
        <dsp:cNvPr id="0" name=""/>
        <dsp:cNvSpPr/>
      </dsp:nvSpPr>
      <dsp:spPr>
        <a:xfrm>
          <a:off x="7115864" y="2433831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KNJIGE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NOVINE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ČASOPISI</a:t>
          </a:r>
          <a:endParaRPr lang="hr-HR" sz="900" kern="1200" dirty="0"/>
        </a:p>
      </dsp:txBody>
      <dsp:txXfrm>
        <a:off x="7115864" y="2433831"/>
        <a:ext cx="1269914" cy="806395"/>
      </dsp:txXfrm>
    </dsp:sp>
    <dsp:sp modelId="{44144A9E-238B-4C2F-A947-119C002398AC}">
      <dsp:nvSpPr>
        <dsp:cNvPr id="0" name=""/>
        <dsp:cNvSpPr/>
      </dsp:nvSpPr>
      <dsp:spPr>
        <a:xfrm>
          <a:off x="8482916" y="2326162"/>
          <a:ext cx="1269914" cy="806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A23FB-366C-4F80-AAB4-BD4569A8EB87}">
      <dsp:nvSpPr>
        <dsp:cNvPr id="0" name=""/>
        <dsp:cNvSpPr/>
      </dsp:nvSpPr>
      <dsp:spPr>
        <a:xfrm>
          <a:off x="8624017" y="2460209"/>
          <a:ext cx="1269914" cy="80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PLAKATI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STRIPOVI</a:t>
          </a:r>
          <a:endParaRPr lang="hr-HR" sz="900" kern="1200" dirty="0"/>
        </a:p>
      </dsp:txBody>
      <dsp:txXfrm>
        <a:off x="8624017" y="2460209"/>
        <a:ext cx="1269914" cy="806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7B4C1-37C5-4A44-B602-7F1E2B0F19A8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0ED2-31AD-4B41-92B6-F117B3BA16B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RAČUNALNE IGRE su također jedan medijski oblik zabave,  naročito popularan među mladima.</a:t>
            </a:r>
          </a:p>
          <a:p>
            <a:r>
              <a:rPr lang="hr-HR" dirty="0" smtClean="0"/>
              <a:t>    Istraživanja psihologa su pokazala da one također, baš kao i televizija i Internet, mogu snažno negativno utjecati na mlade ljude ako sate i sate provode uz igre pune nasilja, ubijanja, međusobnog nadmetanja i raznih drugih negativnosti.</a:t>
            </a:r>
          </a:p>
          <a:p>
            <a:r>
              <a:rPr lang="hr-HR" dirty="0" smtClean="0"/>
              <a:t>Osim toga računalne igre lako razvijaju OVISNOST, a to je stanje kada igrači misle samo na igranje i ne mogu se "odlijepiti" od neprestanog igranja.</a:t>
            </a:r>
          </a:p>
          <a:p>
            <a:r>
              <a:rPr lang="hr-HR" dirty="0" smtClean="0"/>
              <a:t>    Takva ovisnost dovodi do nervoze, lošeg sna, brojnih problema i raznih psiholoških smetnji. 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50ED2-31AD-4B41-92B6-F117B3BA16BE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Bilo da je riječ o gledanju televizije, slušanju glazbe ili igranju na računalu, uvijek bi trebali nastojati ne pretjerati u smislu da svaki dan satima nešto gledamo ili se igramo na računalu.</a:t>
            </a:r>
          </a:p>
          <a:p>
            <a:r>
              <a:rPr lang="hr-HR" dirty="0" smtClean="0"/>
              <a:t>    Dakle, jako je bitno OGRANIČITI VRIJEME  koje provodimo uz medije, a više se igrati i družiti vani s prijateljima, trčati, šetati, boraviti u </a:t>
            </a:r>
            <a:r>
              <a:rPr lang="hr-HR" dirty="0" err="1" smtClean="0"/>
              <a:t>prirodi..</a:t>
            </a:r>
            <a:r>
              <a:rPr lang="hr-HR" dirty="0" smtClean="0"/>
              <a:t>.</a:t>
            </a:r>
          </a:p>
          <a:p>
            <a:r>
              <a:rPr lang="hr-HR" dirty="0" smtClean="0"/>
              <a:t>    Također je nužno PAZITI ono što gledamo i slušamo, tako da nastojimo IZBJEGAVATI NEGATIVNE I NASILNE SADRŽAJE. </a:t>
            </a:r>
          </a:p>
          <a:p>
            <a:r>
              <a:rPr lang="hr-HR" dirty="0" smtClean="0"/>
              <a:t>    To ne bi trebali raditi zbog nastavnika ili roditelja, već zbog SEBE ako želimo živjeti zdrav i sretan život.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50ED2-31AD-4B41-92B6-F117B3BA16BE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04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03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7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4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3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4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93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04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61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75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0D67-9A5C-47F7-B172-3F15886A6A8B}" type="datetimeFigureOut">
              <a:rPr lang="hr-HR" smtClean="0"/>
              <a:pPr/>
              <a:t>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D9333D-0216-4EBB-BADB-DE6AF1208E5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5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Pja7T9xGx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MEDIJI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3354" y="945912"/>
            <a:ext cx="7156695" cy="50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Oblik zabave</a:t>
            </a:r>
          </a:p>
          <a:p>
            <a:r>
              <a:rPr lang="hr-HR" dirty="0" smtClean="0"/>
              <a:t>Provodimo li puno vremena uz video igre </a:t>
            </a:r>
            <a:r>
              <a:rPr lang="hr-HR" dirty="0" smtClean="0">
                <a:sym typeface="Wingdings" pitchFamily="2" charset="2"/>
              </a:rPr>
              <a:t> Ovisnost – nervoza, loš san…</a:t>
            </a:r>
          </a:p>
          <a:p>
            <a:r>
              <a:rPr lang="hr-HR" dirty="0" smtClean="0">
                <a:sym typeface="Wingdings" pitchFamily="2" charset="2"/>
              </a:rPr>
              <a:t>Nasilne igrice utječu na našu svijest – možemo postati nasilniji</a:t>
            </a:r>
            <a:endParaRPr lang="hr-HR" dirty="0"/>
          </a:p>
        </p:txBody>
      </p:sp>
      <p:pic>
        <p:nvPicPr>
          <p:cNvPr id="7170" name="Picture 2" descr="Slikovni rezultat za video ga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305" y="3658553"/>
            <a:ext cx="4245670" cy="239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1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11480" y="953324"/>
            <a:ext cx="11018520" cy="1049235"/>
          </a:xfrm>
        </p:spPr>
        <p:txBody>
          <a:bodyPr/>
          <a:lstStyle/>
          <a:p>
            <a:r>
              <a:rPr lang="hr-HR" dirty="0" smtClean="0"/>
              <a:t>Kako se trebamo ponašati kada se služimo medijima?</a:t>
            </a:r>
            <a:endParaRPr lang="hr-HR" dirty="0"/>
          </a:p>
        </p:txBody>
      </p:sp>
      <p:sp>
        <p:nvSpPr>
          <p:cNvPr id="5122" name="AutoShape 2" descr="Slikovni rezultat za clock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Slikovni rezultat za clock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Slikovni rezultat za clock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295" y="1912619"/>
            <a:ext cx="3822065" cy="3502025"/>
          </a:xfrm>
          <a:prstGeom prst="rect">
            <a:avLst/>
          </a:prstGeom>
          <a:noFill/>
        </p:spPr>
      </p:pic>
      <p:pic>
        <p:nvPicPr>
          <p:cNvPr id="5128" name="Picture 8" descr="Slikovni rezultat za exclamation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295" y="1877900"/>
            <a:ext cx="4187825" cy="3538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9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Zapamtimo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Danas su mediji osnovni izvor informacija.</a:t>
            </a:r>
          </a:p>
          <a:p>
            <a:r>
              <a:rPr lang="hr-HR" dirty="0"/>
              <a:t>Medijska je pismenost nužna.</a:t>
            </a:r>
          </a:p>
          <a:p>
            <a:r>
              <a:rPr lang="hr-HR" dirty="0"/>
              <a:t>Mediji nisu ni dobri ni zli. </a:t>
            </a:r>
          </a:p>
          <a:p>
            <a:r>
              <a:rPr lang="hr-HR" dirty="0"/>
              <a:t>Mediji su onakvi kakvima smo ih spremni prihvatiti. </a:t>
            </a:r>
          </a:p>
        </p:txBody>
      </p:sp>
    </p:spTree>
    <p:extLst>
      <p:ext uri="{BB962C8B-B14F-4D97-AF65-F5344CB8AC3E}">
        <p14:creationId xmlns:p14="http://schemas.microsoft.com/office/powerpoint/2010/main" val="21604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6691" y="1867724"/>
            <a:ext cx="9874563" cy="2870531"/>
          </a:xfrm>
        </p:spPr>
        <p:txBody>
          <a:bodyPr>
            <a:noAutofit/>
          </a:bodyPr>
          <a:lstStyle/>
          <a:p>
            <a:pPr algn="ctr"/>
            <a:r>
              <a:rPr lang="hr-HR" sz="11500" dirty="0" smtClean="0"/>
              <a:t>Zadatak </a:t>
            </a:r>
            <a:r>
              <a:rPr lang="hr-HR" sz="11500" dirty="0" smtClean="0">
                <a:sym typeface="Wingdings" pitchFamily="2" charset="2"/>
              </a:rPr>
              <a:t> </a:t>
            </a:r>
            <a:endParaRPr lang="hr-HR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Crvenkapica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https://www.youtube.com/watch?v=nPja7T9xGxk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9232" y="1617785"/>
            <a:ext cx="9854314" cy="3848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Riječ „medij</a:t>
            </a:r>
            <a:r>
              <a:rPr lang="hr-HR" dirty="0"/>
              <a:t>" je vrlo širok pojam. Ona označava svaki oblik prenošenja neke PORUKE ili </a:t>
            </a:r>
            <a:r>
              <a:rPr lang="hr-HR" dirty="0" smtClean="0"/>
              <a:t>informacije</a:t>
            </a:r>
            <a:r>
              <a:rPr lang="hr-HR" dirty="0"/>
              <a:t> </a:t>
            </a:r>
            <a:r>
              <a:rPr lang="hr-HR" dirty="0" smtClean="0"/>
              <a:t>-  </a:t>
            </a:r>
            <a:r>
              <a:rPr lang="hr-HR" dirty="0"/>
              <a:t>svako sredstvo čijim se djelovanjem ostvaruje komuniciranje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Z</a:t>
            </a:r>
            <a:r>
              <a:rPr lang="hr-HR" dirty="0" smtClean="0"/>
              <a:t>a širenje vijesti </a:t>
            </a:r>
            <a:r>
              <a:rPr lang="hr-HR" dirty="0"/>
              <a:t>i audio-vizualnih sadržaja u svrhu informiranja, obrazovanja i </a:t>
            </a:r>
            <a:r>
              <a:rPr lang="hr-HR" dirty="0" smtClean="0"/>
              <a:t>zabave ljudi.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PORUKA može biti u obliku vijesti, reportaže, članka, tv-emisije, serije, filma, bajke, romana, epa, bloga, e-maila, radijske informacije itd.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551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MEDIJI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848282"/>
              </p:ext>
            </p:extLst>
          </p:nvPr>
        </p:nvGraphicFramePr>
        <p:xfrm>
          <a:off x="1130269" y="2002559"/>
          <a:ext cx="9930453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6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8500A-3CAE-4220-816E-1209FA0C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E18500A-3CAE-4220-816E-1209FA0C4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FD873-8976-4002-B583-AAC3C9CCB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DC3FD873-8976-4002-B583-AAC3C9CCB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55181-7FC8-43FB-A44F-08CBF13DA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AE55181-7FC8-43FB-A44F-08CBF13DA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F8DB1-EBEB-43AC-AC7F-161D3D0A1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CCF8DB1-EBEB-43AC-AC7F-161D3D0A1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DB0F5B-B73C-408E-8A45-F654852DB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24DB0F5B-B73C-408E-8A45-F654852DB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68A03E-219E-4E93-A61E-DF24635C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B868A03E-219E-4E93-A61E-DF24635C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4CDBE4-46FC-4B9D-9BD0-A4B30AD2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964CDBE4-46FC-4B9D-9BD0-A4B30AD2F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6DCBF-95F5-4E53-9188-06AE90CD4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C376DCBF-95F5-4E53-9188-06AE90CD4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7CC92-21B4-4793-9633-E3C787DA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55B7CC92-21B4-4793-9633-E3C787DA8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11E85C-BDEC-4B61-A345-DA29091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1B11E85C-BDEC-4B61-A345-DA290914D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2BE896-27E0-4121-8AD7-273D3CB8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692BE896-27E0-4121-8AD7-273D3CB8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EDDD77-9BCD-4C3D-A244-1305E1767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42EDDD77-9BCD-4C3D-A244-1305E1767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5FD10-4DD9-4B7C-8F61-136ECBEB6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8D45FD10-4DD9-4B7C-8F61-136ECBEB6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7FCD4C-F65D-4CA5-A73B-17C9032B5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FA7FCD4C-F65D-4CA5-A73B-17C9032B5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CD893-E6C0-4447-BEAF-46845037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6ACD893-E6C0-4447-BEAF-46845037A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ABB4B-C290-4904-AF6C-CF881146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5C0ABB4B-C290-4904-AF6C-CF881146B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28968-9F5D-4AF3-9F6D-3986DD052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0C928968-9F5D-4AF3-9F6D-3986DD052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1F6C70-9BCD-4DD9-8AF8-03068B2B3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EF1F6C70-9BCD-4DD9-8AF8-03068B2B3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830BA-6735-49DC-9E3D-117DA4FF9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D33830BA-6735-49DC-9E3D-117DA4FF9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3FB8E-96D8-4B61-836A-E6C193E6A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5D43FB8E-96D8-4B61-836A-E6C193E6A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AF89E-6C24-42FA-8BCF-370FBAB8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CBDAF89E-6C24-42FA-8BCF-370FBAB8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88729-CC6B-4A8D-B5CE-DAB43B339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8A488729-CC6B-4A8D-B5CE-DAB43B339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BAFBB-5A21-4136-8AC5-67F7A93B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026BAFBB-5A21-4136-8AC5-67F7A93B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03387-24B0-442A-A396-6239B9477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86203387-24B0-442A-A396-6239B9477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44A9E-238B-4C2F-A947-119C00239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44144A9E-238B-4C2F-A947-119C00239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A23FB-366C-4F80-AAB4-BD4569A8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graphicEl>
                                              <a:dgm id="{029A23FB-366C-4F80-AAB4-BD4569A8E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7716" y="756138"/>
            <a:ext cx="2418739" cy="16793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670" y="672474"/>
            <a:ext cx="1239715" cy="14146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dirty="0">
                <a:solidFill>
                  <a:srgbClr val="006699"/>
                </a:solidFill>
                <a:latin typeface="Comic Sans MS" panose="030F0702030302020204" pitchFamily="66" charset="0"/>
              </a:rPr>
              <a:t>TISAK se razvio zahvaljujući izumu tiskarskog stroja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hr-HR" altLang="sr-Latn-RS" dirty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dirty="0">
                <a:solidFill>
                  <a:srgbClr val="006699"/>
                </a:solidFill>
                <a:latin typeface="Comic Sans MS" panose="030F0702030302020204" pitchFamily="66" charset="0"/>
              </a:rPr>
              <a:t>Prije izuma tiskarskog stroja, knjige su se pisale i prepisivale ručno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hr-HR" altLang="sr-Latn-RS" dirty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dirty="0">
                <a:solidFill>
                  <a:srgbClr val="006699"/>
                </a:solidFill>
                <a:latin typeface="Comic Sans MS" panose="030F0702030302020204" pitchFamily="66" charset="0"/>
              </a:rPr>
              <a:t>Bio je to jako dugotrajan i zahtjevan posao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hr-HR" altLang="sr-Latn-RS" dirty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hr-HR" altLang="sr-Latn-RS" dirty="0">
                <a:solidFill>
                  <a:srgbClr val="006699"/>
                </a:solidFill>
                <a:latin typeface="Comic Sans MS" panose="030F0702030302020204" pitchFamily="66" charset="0"/>
              </a:rPr>
              <a:t>Postojala su dva osnovna materijala na kojima se pisalo: PERGAMENA (životinjska koža) i PAPIR. Oboje su bili dosta skupi.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01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RADIO je suvremeni elektronički medij nastao </a:t>
            </a:r>
            <a:r>
              <a:rPr lang="hr-HR" dirty="0" smtClean="0"/>
              <a:t>krajem19</a:t>
            </a:r>
            <a:r>
              <a:rPr lang="hr-HR" dirty="0"/>
              <a:t>. stoljeća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To je slušni tj. auditivni medij kojeg danas još </a:t>
            </a:r>
            <a:r>
              <a:rPr lang="hr-HR" dirty="0" smtClean="0"/>
              <a:t>uvijek slušaju </a:t>
            </a:r>
            <a:r>
              <a:rPr lang="hr-HR" dirty="0"/>
              <a:t>milijuni ljudi, iako je općenito </a:t>
            </a:r>
            <a:r>
              <a:rPr lang="hr-HR" dirty="0" smtClean="0"/>
              <a:t>njegova popularnost </a:t>
            </a:r>
            <a:r>
              <a:rPr lang="hr-HR" dirty="0"/>
              <a:t>manja nego prije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Radio se temelji na bežičnom prijenosu signala korištenjem elektromagnetskih valova. </a:t>
            </a:r>
          </a:p>
          <a:p>
            <a:r>
              <a:rPr lang="hr-HR" dirty="0"/>
              <a:t>Istraživanja poznatih znanstvenika Tesle, Marconija i drugih dovela su do razvitka radija na prijelazu 19. u 20. stoljeće </a:t>
            </a:r>
          </a:p>
          <a:p>
            <a:r>
              <a:rPr lang="hr-HR" dirty="0"/>
              <a:t>Tesla je prvi znanstvenik koji je počeo istraživati bežični prijenos nekog signala.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55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TELEVIZIJA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TELEVIZIJA je medij koji se bazira na bežičnom prijenosu pokretne slike na daljinu u obliku električnog signala. U tehnološkom smislu ovaj je medij sličan radiju.</a:t>
            </a:r>
            <a:br>
              <a:rPr lang="hr-HR" dirty="0"/>
            </a:br>
            <a:endParaRPr lang="hr-HR" dirty="0"/>
          </a:p>
          <a:p>
            <a:r>
              <a:rPr lang="hr-HR" dirty="0"/>
              <a:t>Televizija se jače počela razvijati nakon 2. svjetskog rata, i vrlo brzo je postala NAJUTJECAJNIJI MEDIJ nudeći se kao izvor informacija i zabave za milijune gledatelja.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24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INTERNET je medij koji danas jako popularan, a počeo se širiti u drugoj polovici 90-tih godina 20. stoljeća.</a:t>
            </a:r>
          </a:p>
          <a:p>
            <a:pPr marL="0" indent="0">
              <a:buNone/>
            </a:pPr>
            <a:r>
              <a:rPr lang="hr-HR" dirty="0" smtClean="0"/>
              <a:t>Svoje </a:t>
            </a:r>
            <a:r>
              <a:rPr lang="hr-HR" dirty="0"/>
              <a:t>porijeklo ima u istraživanjima za vojne </a:t>
            </a:r>
            <a:r>
              <a:rPr lang="hr-HR" dirty="0" smtClean="0"/>
              <a:t>svrhe, mreža </a:t>
            </a:r>
            <a:r>
              <a:rPr lang="hr-HR" dirty="0"/>
              <a:t>međusobno umreženih (povezanih) računala tj. servera (poslužitelja) pomoću kojih pristupamo na njima pohranjenim raznim podacima.</a:t>
            </a:r>
          </a:p>
          <a:p>
            <a:endParaRPr lang="hr-HR" dirty="0"/>
          </a:p>
          <a:p>
            <a:r>
              <a:rPr lang="hr-HR" dirty="0"/>
              <a:t>Internet funkcionira pomoću linkova (poveznica) koji su međusobno isprepleteni i uglavnom sadržajno povezani, pa tražeći </a:t>
            </a:r>
            <a:r>
              <a:rPr lang="hr-HR" dirty="0" smtClean="0"/>
              <a:t>npr. </a:t>
            </a:r>
            <a:r>
              <a:rPr lang="hr-HR" dirty="0"/>
              <a:t>podatke o morskim životinjama lako možete "završiti" na stranicama o ronjenju, ribolovu, turizmu, izradi brodova i slično.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81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300" y="353236"/>
            <a:ext cx="2189285" cy="177247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Internet i računalo pružaju nam mnogo više mogućnosti nego bilo koji drugi medij. </a:t>
            </a:r>
          </a:p>
          <a:p>
            <a:endParaRPr lang="hr-HR" dirty="0"/>
          </a:p>
          <a:p>
            <a:r>
              <a:rPr lang="hr-HR" dirty="0"/>
              <a:t>Tako se možemo igrati, dopisivati, pričati, tražiti razne informacije, gledati filmove, slušati glazbu, kupovati, pisati razne tekstove, sastavke i prezentacije, učlanjivati se u klubove i grupe, tražiti osobe sličnih interesa itd.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81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ZLOUPOTREBA MEDIJA </a:t>
            </a:r>
            <a:br>
              <a:rPr lang="hr-HR" dirty="0"/>
            </a:br>
            <a:endParaRPr lang="hr-HR" dirty="0"/>
          </a:p>
          <a:p>
            <a:r>
              <a:rPr lang="hr-HR" dirty="0"/>
              <a:t>     Mediji nam, kao i sve u životu, mogu poslužiti za dobre, ali i za loše svrhe, tj. možemo ih zloupotrijebiti. </a:t>
            </a:r>
          </a:p>
          <a:p>
            <a:r>
              <a:rPr lang="hr-HR" dirty="0"/>
              <a:t>     Televizija, računalo i Internet posebno jako snažno utječu na ljudsku SVIJEST.</a:t>
            </a:r>
          </a:p>
          <a:p>
            <a:r>
              <a:rPr lang="hr-HR" dirty="0"/>
              <a:t>     Poruke koje mediji prenose a mi ih odlučimo primiti gledanjem ili slušanjem, svjesno se ili podsvjesno utiskuju u nas i utječu na naš život. </a:t>
            </a:r>
          </a:p>
          <a:p>
            <a:r>
              <a:rPr lang="hr-HR" dirty="0"/>
              <a:t>    Drugim riječima, POSTAJEŠ ONO ŠTO GLEDAŠ I SLUŠAŠ!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26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473</TotalTime>
  <Words>688</Words>
  <Application>Microsoft Office PowerPoint</Application>
  <PresentationFormat>Široki zaslon</PresentationFormat>
  <Paragraphs>72</Paragraphs>
  <Slides>14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Wingdings</vt:lpstr>
      <vt:lpstr>Gallery</vt:lpstr>
      <vt:lpstr>MEDIJI</vt:lpstr>
      <vt:lpstr>Što su mediji</vt:lpstr>
      <vt:lpstr>ŠTO SU MEDIJI</vt:lpstr>
      <vt:lpstr>PowerPoint prezentacija</vt:lpstr>
      <vt:lpstr>RADIO</vt:lpstr>
      <vt:lpstr>TELEVIZIJA</vt:lpstr>
      <vt:lpstr>INTERNET</vt:lpstr>
      <vt:lpstr>PowerPoint prezentacija</vt:lpstr>
      <vt:lpstr>MEDIJI</vt:lpstr>
      <vt:lpstr>IGRICE</vt:lpstr>
      <vt:lpstr>Kako se trebamo ponašati kada se služimo medijima?</vt:lpstr>
      <vt:lpstr>Zapamtimo</vt:lpstr>
      <vt:lpstr>Zadatak  </vt:lpstr>
      <vt:lpstr>Crvenkapica https://www.youtube.com/watch?v=nPja7T9xGxk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MEDIJI</dc:title>
  <dc:creator>IVA</dc:creator>
  <cp:lastModifiedBy>HP</cp:lastModifiedBy>
  <cp:revision>36</cp:revision>
  <dcterms:created xsi:type="dcterms:W3CDTF">2019-12-05T09:02:36Z</dcterms:created>
  <dcterms:modified xsi:type="dcterms:W3CDTF">2020-01-09T18:38:54Z</dcterms:modified>
</cp:coreProperties>
</file>