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CC4-1E92-410F-8DEE-DEF3AC7CC490}" type="datetimeFigureOut">
              <a:rPr lang="lt-LT" smtClean="0"/>
              <a:pPr/>
              <a:t>2019.04.14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ADD4-9FAB-4DBE-8164-C2DB937755FC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Žemyn vingiuojanti juostelė 4"/>
          <p:cNvSpPr/>
          <p:nvPr/>
        </p:nvSpPr>
        <p:spPr>
          <a:xfrm>
            <a:off x="611560" y="1340768"/>
            <a:ext cx="8532440" cy="4248472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AŽIEJI ZUIKUČIAI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IŠ ALYTAUS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AUKLĖTOJA DAIVA TURČINAVIČIENE ,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ŠIĄ KNYGELĘ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SKIRIA SAVO DRAUGUI ŠVIESULIUKUI </a:t>
            </a:r>
            <a:endParaRPr lang="lt-L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Žemyn vingiuojanti juostelė 6"/>
          <p:cNvSpPr/>
          <p:nvPr/>
        </p:nvSpPr>
        <p:spPr>
          <a:xfrm>
            <a:off x="971600" y="836712"/>
            <a:ext cx="7416824" cy="4680520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Turinio vietos rezervavimo ženklas 3" descr="56492515_620821831724100_42868222384154869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060848"/>
            <a:ext cx="2880320" cy="32403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395536" y="908720"/>
            <a:ext cx="7560840" cy="4896544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161569_2530147127219590_7843295372729384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6872"/>
            <a:ext cx="3665381" cy="27490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251520" y="1340768"/>
            <a:ext cx="8280920" cy="4464496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587582_410595112830918_40631863235596779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7" y="2564904"/>
            <a:ext cx="3648405" cy="27363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Žemyn vingiuojanti juostelė 4"/>
          <p:cNvSpPr/>
          <p:nvPr/>
        </p:nvSpPr>
        <p:spPr>
          <a:xfrm>
            <a:off x="467544" y="548680"/>
            <a:ext cx="7920880" cy="5328592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5" descr="56496297_540073053067756_501825711883943936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3744416" cy="28083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755576" y="908720"/>
            <a:ext cx="7848872" cy="5184576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656094_1582950161848679_52694240317606461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3744416" cy="28083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755576" y="1052736"/>
            <a:ext cx="7560840" cy="4752528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656162_350649018887317_385194178019485286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3730361" cy="279777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KLAUSOMĖS LOPŠINĖS</a:t>
            </a:r>
            <a:endParaRPr lang="lt-L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Žemyn vingiuojanti juostelė 5"/>
          <p:cNvSpPr/>
          <p:nvPr/>
        </p:nvSpPr>
        <p:spPr>
          <a:xfrm>
            <a:off x="467544" y="1772816"/>
            <a:ext cx="8208912" cy="4320480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Turinio vietos rezervavimo ženklas 3" descr="56319216_826228521062664_86675805741451837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996952"/>
            <a:ext cx="3384376" cy="253828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755576" y="1268760"/>
            <a:ext cx="7920880" cy="4680520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196552_641634712945761_758946294297473843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708920"/>
            <a:ext cx="3500206" cy="262515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SALDŽIŲ SAPNŲ  </a:t>
            </a:r>
            <a:endParaRPr lang="lt-LT" dirty="0"/>
          </a:p>
        </p:txBody>
      </p:sp>
      <p:pic>
        <p:nvPicPr>
          <p:cNvPr id="5" name="Turinio vietos rezervavimo ženklas 3" descr="LcU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4664"/>
            <a:ext cx="1440160" cy="993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Žemyn vingiuojanti juostelė 6"/>
          <p:cNvSpPr/>
          <p:nvPr/>
        </p:nvSpPr>
        <p:spPr>
          <a:xfrm>
            <a:off x="827584" y="1124744"/>
            <a:ext cx="7560840" cy="4752528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8" name="Turinio vietos rezervavimo ženklas 3" descr="55692811_2291227637802327_551373259916967936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2492896"/>
            <a:ext cx="2598936" cy="31683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 descr="7f91ce936f63a2a8d94d99adf062c20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323528" y="692696"/>
            <a:ext cx="8496944" cy="5544616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08712" cy="63408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MES SPORTUOJAM</a:t>
            </a:r>
            <a:endParaRPr lang="lt-LT" dirty="0"/>
          </a:p>
        </p:txBody>
      </p:sp>
      <p:pic>
        <p:nvPicPr>
          <p:cNvPr id="7" name="Turinio vietos rezervavimo ženklas 3" descr="55600739_279855346266050_766362172091321548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276872"/>
            <a:ext cx="2705348" cy="360713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323528" y="836712"/>
            <a:ext cx="8568952" cy="5328592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5829600_2301534506802363_66279504268954173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1492" y="2377281"/>
            <a:ext cx="3961015" cy="2971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467544" y="1052736"/>
            <a:ext cx="8280920" cy="5112568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157945_2547563395257979_13750541078946119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4032448" cy="30243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251520" y="692696"/>
            <a:ext cx="8496944" cy="5256584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675186_288391972062125_30814189865255567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3840426" cy="28803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251520" y="692696"/>
            <a:ext cx="8208912" cy="5400600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83152" cy="994122"/>
          </a:xfrm>
        </p:spPr>
        <p:txBody>
          <a:bodyPr>
            <a:normAutofit/>
          </a:bodyPr>
          <a:lstStyle/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STATOM NAMELĮ</a:t>
            </a:r>
            <a:endParaRPr lang="lt-L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Turinio vietos rezervavimo ženklas 3" descr="56610424_1265883373559695_236799787754586112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6163" y="2350265"/>
            <a:ext cx="3600013" cy="27018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539552" y="548680"/>
            <a:ext cx="8136904" cy="5688632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706224_2582183738674907_52893125091849666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744416" cy="28083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SEKAM PASAKĄ </a:t>
            </a:r>
            <a:br>
              <a:rPr lang="lt-LT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“PAGRANDUKAS”</a:t>
            </a:r>
            <a:endParaRPr lang="lt-L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Žemyn vingiuojanti juostelė 5"/>
          <p:cNvSpPr/>
          <p:nvPr/>
        </p:nvSpPr>
        <p:spPr>
          <a:xfrm>
            <a:off x="395536" y="1700808"/>
            <a:ext cx="8568952" cy="4608512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416921_837523459927655_4858123751448903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356992"/>
            <a:ext cx="3672408" cy="27543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Žemyn vingiuojanti juostelė 5"/>
          <p:cNvSpPr/>
          <p:nvPr/>
        </p:nvSpPr>
        <p:spPr>
          <a:xfrm>
            <a:off x="467544" y="980728"/>
            <a:ext cx="7992888" cy="4680520"/>
          </a:xfrm>
          <a:prstGeom prst="ellipse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Turinio vietos rezervavimo ženklas 3" descr="56236256_666733880422353_61618563496856780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456384" cy="2592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</Words>
  <Application>Microsoft Office PowerPoint</Application>
  <PresentationFormat>Demonstracija ekrane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Office tema</vt:lpstr>
      <vt:lpstr>Skaidrė 1</vt:lpstr>
      <vt:lpstr>MES SPORTUOJAM</vt:lpstr>
      <vt:lpstr>Skaidrė 3</vt:lpstr>
      <vt:lpstr>Skaidrė 4</vt:lpstr>
      <vt:lpstr>Skaidrė 5</vt:lpstr>
      <vt:lpstr>STATOM NAMELĮ</vt:lpstr>
      <vt:lpstr>Skaidrė 7</vt:lpstr>
      <vt:lpstr>SEKAM PASAKĄ  “PAGRANDUKAS”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KLAUSOMĖS LOPŠINĖS</vt:lpstr>
      <vt:lpstr>Skaidrė 17</vt:lpstr>
      <vt:lpstr>SALDŽIŲ SAPNŲ  </vt:lpstr>
      <vt:lpstr>Skaidrė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Home</dc:creator>
  <cp:lastModifiedBy>Home</cp:lastModifiedBy>
  <cp:revision>10</cp:revision>
  <dcterms:created xsi:type="dcterms:W3CDTF">2019-04-13T09:00:27Z</dcterms:created>
  <dcterms:modified xsi:type="dcterms:W3CDTF">2019-04-14T17:57:43Z</dcterms:modified>
</cp:coreProperties>
</file>