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3533-B7E8-4343-9DE7-CF1BA37165C1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621E-0429-443B-934D-B7B41A796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06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3533-B7E8-4343-9DE7-CF1BA37165C1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621E-0429-443B-934D-B7B41A796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73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3533-B7E8-4343-9DE7-CF1BA37165C1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621E-0429-443B-934D-B7B41A796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1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3533-B7E8-4343-9DE7-CF1BA37165C1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621E-0429-443B-934D-B7B41A796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83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3533-B7E8-4343-9DE7-CF1BA37165C1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621E-0429-443B-934D-B7B41A796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993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3533-B7E8-4343-9DE7-CF1BA37165C1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621E-0429-443B-934D-B7B41A796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38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3533-B7E8-4343-9DE7-CF1BA37165C1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621E-0429-443B-934D-B7B41A796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18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3533-B7E8-4343-9DE7-CF1BA37165C1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621E-0429-443B-934D-B7B41A796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6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3533-B7E8-4343-9DE7-CF1BA37165C1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621E-0429-443B-934D-B7B41A796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8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3533-B7E8-4343-9DE7-CF1BA37165C1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621E-0429-443B-934D-B7B41A796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47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3533-B7E8-4343-9DE7-CF1BA37165C1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621E-0429-443B-934D-B7B41A796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9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33533-B7E8-4343-9DE7-CF1BA37165C1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9621E-0429-443B-934D-B7B41A796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81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Un </a:t>
            </a:r>
            <a:r>
              <a:rPr lang="en-GB" dirty="0" err="1" smtClean="0"/>
              <a:t>paseo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la </a:t>
            </a:r>
            <a:r>
              <a:rPr lang="en-GB" dirty="0" err="1" smtClean="0"/>
              <a:t>historia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250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768752" cy="550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284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814513"/>
            <a:ext cx="91154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299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biografiasyvidas.com/monografia/goya/fotos/22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776864" cy="600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rallelogram 1"/>
          <p:cNvSpPr/>
          <p:nvPr/>
        </p:nvSpPr>
        <p:spPr>
          <a:xfrm>
            <a:off x="3851920" y="404664"/>
            <a:ext cx="9001000" cy="6001148"/>
          </a:xfrm>
          <a:prstGeom prst="parallelogram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595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originals/b1/06/e6/b106e68be855b4cb623d106c5dd66b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715"/>
            <a:ext cx="8208912" cy="637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rallelogram 1"/>
          <p:cNvSpPr/>
          <p:nvPr/>
        </p:nvSpPr>
        <p:spPr>
          <a:xfrm>
            <a:off x="3563888" y="70191"/>
            <a:ext cx="6120680" cy="6476637"/>
          </a:xfrm>
          <a:prstGeom prst="parallelogram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377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2/28/Francisco_rizi-auto_de_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90" y="620688"/>
            <a:ext cx="8898809" cy="564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rallelogram 1"/>
          <p:cNvSpPr/>
          <p:nvPr/>
        </p:nvSpPr>
        <p:spPr>
          <a:xfrm>
            <a:off x="3635896" y="597527"/>
            <a:ext cx="6912768" cy="5904656"/>
          </a:xfrm>
          <a:prstGeom prst="parallelogram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069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.bp.blogspot.com/_QcBzDyBeA-0/TTAm0ooX0lI/AAAAAAAAAdI/bycH2ktq17E/s1600/alvarez-dumont-eug-malas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62510" y="-862310"/>
            <a:ext cx="5533831" cy="835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arallelogram 3"/>
          <p:cNvSpPr/>
          <p:nvPr/>
        </p:nvSpPr>
        <p:spPr>
          <a:xfrm>
            <a:off x="3275856" y="136736"/>
            <a:ext cx="6624736" cy="6476637"/>
          </a:xfrm>
          <a:prstGeom prst="parallelogram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240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dn.colombia.com/sdi/2014/10/17/0f1bd50fd999466daf1a34155973f8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489847"/>
            <a:ext cx="8748972" cy="605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arallelogram 3"/>
          <p:cNvSpPr/>
          <p:nvPr/>
        </p:nvSpPr>
        <p:spPr>
          <a:xfrm>
            <a:off x="-1332656" y="280018"/>
            <a:ext cx="7418018" cy="6476637"/>
          </a:xfrm>
          <a:prstGeom prst="parallelogram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268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ialogos.ba/wp-content/uploads/2016/03/muslimani-kr%C5%A1%C4%87a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12" y="836711"/>
            <a:ext cx="8904989" cy="500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arallelogram 2"/>
          <p:cNvSpPr/>
          <p:nvPr/>
        </p:nvSpPr>
        <p:spPr>
          <a:xfrm>
            <a:off x="-2340768" y="260647"/>
            <a:ext cx="6624736" cy="6476637"/>
          </a:xfrm>
          <a:prstGeom prst="parallelogram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49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3"/>
            <a:ext cx="4267305" cy="518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817" y="679748"/>
            <a:ext cx="4611517" cy="490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349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480720" cy="507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210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</Words>
  <Application>Microsoft Office PowerPoint</Application>
  <PresentationFormat>On-screen Show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Un paseo por la historia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James Allen's Girls'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paseo por la historia</dc:title>
  <dc:creator>cristina sanchez</dc:creator>
  <cp:lastModifiedBy>cristina sanchez</cp:lastModifiedBy>
  <cp:revision>6</cp:revision>
  <dcterms:created xsi:type="dcterms:W3CDTF">2018-01-29T19:33:09Z</dcterms:created>
  <dcterms:modified xsi:type="dcterms:W3CDTF">2018-02-05T19:09:04Z</dcterms:modified>
</cp:coreProperties>
</file>