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4" r:id="rId5"/>
    <p:sldId id="265" r:id="rId6"/>
    <p:sldId id="266" r:id="rId7"/>
    <p:sldId id="268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Rhadoo\Desktop\Gheorghe%20Zamfir%20-%20The%20Lonely%20Shepherd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ri-primav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962400"/>
          </a:xfrm>
        </p:spPr>
        <p:txBody>
          <a:bodyPr>
            <a:normAutofit/>
          </a:bodyPr>
          <a:lstStyle/>
          <a:p>
            <a:r>
              <a:rPr lang="en-US" sz="8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Welcome  to </a:t>
            </a:r>
          </a:p>
          <a:p>
            <a:r>
              <a:rPr lang="en-US" sz="8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Edwardian Script ITC" pitchFamily="66" charset="0"/>
              </a:rPr>
              <a:t>Romania</a:t>
            </a:r>
            <a:endParaRPr lang="en-US" sz="8800" b="1" i="1" dirty="0">
              <a:solidFill>
                <a:schemeClr val="accent2">
                  <a:lumMod val="60000"/>
                  <a:lumOff val="40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5" name="Gheorghe Zamfir - The Lonely Shepher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pet-Copii-GIROTONDO-Parato-2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dwardian Script ITC" pitchFamily="66" charset="0"/>
              </a:rPr>
              <a:t>Welcome to my kindergarten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dwardian Script ITC" pitchFamily="66" charset="0"/>
            </a:endParaRPr>
          </a:p>
        </p:txBody>
      </p:sp>
      <p:pic>
        <p:nvPicPr>
          <p:cNvPr id="4" name="Picture 3" descr="954740_564415450358601_523452708507222996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09800"/>
            <a:ext cx="5232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687398_564412003692279_9209903577463497231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19200"/>
            <a:ext cx="2819400" cy="306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thumbs.dreamstime.com/x/seamless-pattern-ladybirds-12682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F:\etwinning photos\Preparing Easter cak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4724400" cy="3897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Picture 3" descr="F:\etwinning photos\Planting flowers in kindergarten y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4114800" cy="482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Rhadoo\Desktop\il_340x270.511348705_dm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F:\etwinning photos\Hardworking 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057747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hado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Rhadoo\Desktop\Colours of my chilhood\Back to Kindergart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Documents and Settings\Rhadoo\Desktop\Colours of my chilhood\Welcome to Kindergart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8956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hadoo\Desktop\7d89e2ef74365e9fd4b1e976a7a572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Rhadoo\Desktop\Colours of my chilhood\September-the month of recycled fash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343400" cy="3778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etwinning photos\The happiest mother 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hadoo\Desktop\original-cute-animals-kids-wallpaper-mu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2600"/>
            <a:ext cx="9144000" cy="8077200"/>
          </a:xfrm>
          <a:prstGeom prst="rect">
            <a:avLst/>
          </a:prstGeom>
          <a:noFill/>
        </p:spPr>
      </p:pic>
      <p:pic>
        <p:nvPicPr>
          <p:cNvPr id="2051" name="Picture 3" descr="F:\etwinning photos\Playing with the aquar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3962400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F:\etwinning photos\Litlle pengu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38" y="0"/>
            <a:ext cx="4094162" cy="5458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hadoo\Desktop\6881989-kids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8298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Rhadoo\Desktop\Colours of my chilhood\Children's traffic education prog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Rhadoo\Desktop\Colours of my chilhood\How should I cross the str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28600"/>
            <a:ext cx="38608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Rhadoo\Desktop\15821824-playing-kids--Stock-Vector-school-cartoon-play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1534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Rhadoo\Desktop\tumblr_mt6vwkyfEQ1shdpuso1_50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4762500" cy="3743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soon!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OUT-ROMA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637446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Rhadoo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3380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Rhadoo\Desktop\imag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962400"/>
            <a:ext cx="25908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Rhadoo\Desktop\710px-Bucharest_co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tatea_alba_caro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Alba Iulia, my town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a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delta-dunar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540" y="0"/>
            <a:ext cx="469846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08 06 5886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0"/>
            <a:ext cx="4724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Rhadoo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352800"/>
          </a:xfrm>
          <a:prstGeom prst="rect">
            <a:avLst/>
          </a:prstGeom>
          <a:noFill/>
        </p:spPr>
      </p:pic>
      <p:pic>
        <p:nvPicPr>
          <p:cNvPr id="19459" name="Picture 3" descr="C:\Documents and Settings\Rhadoo\Desktop\1_animale-salbatice-lupi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</p:spPr>
      </p:pic>
      <p:pic>
        <p:nvPicPr>
          <p:cNvPr id="19460" name="Picture 4" descr="C:\Documents and Settings\Rhadoo\Desktop\marykbaird_p817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654549" cy="3581400"/>
          </a:xfrm>
          <a:prstGeom prst="rect">
            <a:avLst/>
          </a:prstGeom>
          <a:noFill/>
        </p:spPr>
      </p:pic>
      <p:pic>
        <p:nvPicPr>
          <p:cNvPr id="19461" name="Picture 5" descr="C:\Documents and Settings\Rhadoo\Desktop\downloa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Edwardian Script ITC" pitchFamily="66" charset="0"/>
              </a:rPr>
              <a:t>Traditional costumes in Romania</a:t>
            </a:r>
            <a:endParaRPr lang="en-US" sz="6000" b="1" dirty="0">
              <a:latin typeface="Edwardian Script ITC" pitchFamily="66" charset="0"/>
            </a:endParaRPr>
          </a:p>
        </p:txBody>
      </p:sp>
      <p:pic>
        <p:nvPicPr>
          <p:cNvPr id="4" name="Content Placeholder 3" descr="Poiana-Marului-copi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814718"/>
            <a:ext cx="3200400" cy="4387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1_07_29_Zamfira_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2600"/>
            <a:ext cx="447626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Edwardian Script ITC" pitchFamily="66" charset="0"/>
              </a:rPr>
              <a:t>Singing Christmas carols in Bucovina</a:t>
            </a:r>
            <a:endParaRPr lang="en-US" sz="5400" b="1" dirty="0">
              <a:latin typeface="Edwardian Script ITC" pitchFamily="66" charset="0"/>
            </a:endParaRPr>
          </a:p>
        </p:txBody>
      </p:sp>
      <p:pic>
        <p:nvPicPr>
          <p:cNvPr id="6" name="Content Placeholder 5" descr="CC118-Colindatorii-Ciocane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750" y="1600200"/>
            <a:ext cx="6814499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Rhadoo\Desktop\Oua-de-Paste-incondei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70400" cy="3352800"/>
          </a:xfrm>
          <a:prstGeom prst="rect">
            <a:avLst/>
          </a:prstGeom>
          <a:noFill/>
        </p:spPr>
      </p:pic>
      <p:pic>
        <p:nvPicPr>
          <p:cNvPr id="20484" name="Picture 4" descr="C:\Documents and Settings\Rhadoo\Desktop\oua-vopsite-cu-coji-de-ceapa-375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352800"/>
          </a:xfrm>
          <a:prstGeom prst="rect">
            <a:avLst/>
          </a:prstGeom>
          <a:noFill/>
        </p:spPr>
      </p:pic>
      <p:pic>
        <p:nvPicPr>
          <p:cNvPr id="20485" name="Picture 5" descr="C:\Documents and Settings\Rhadoo\Desktop\paltinis-paste-680x3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25</Words>
  <Application>Microsoft Office PowerPoint</Application>
  <PresentationFormat>On-screen Show (4:3)</PresentationFormat>
  <Paragraphs>7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Alba Iulia, my town</vt:lpstr>
      <vt:lpstr>Slide 5</vt:lpstr>
      <vt:lpstr>Slide 6</vt:lpstr>
      <vt:lpstr>Traditional costumes in Romania</vt:lpstr>
      <vt:lpstr>Singing Christmas carols in Bucovina</vt:lpstr>
      <vt:lpstr>Slide 9</vt:lpstr>
      <vt:lpstr>Welcome to my kindergarten</vt:lpstr>
      <vt:lpstr>Slide 11</vt:lpstr>
      <vt:lpstr>Slide 12</vt:lpstr>
      <vt:lpstr>Slide 13</vt:lpstr>
      <vt:lpstr>Slide 14</vt:lpstr>
      <vt:lpstr>Slide 15</vt:lpstr>
      <vt:lpstr>Slide 16</vt:lpstr>
      <vt:lpstr>See you soon!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Rhadoo</cp:lastModifiedBy>
  <cp:revision>18</cp:revision>
  <dcterms:created xsi:type="dcterms:W3CDTF">2006-08-16T00:00:00Z</dcterms:created>
  <dcterms:modified xsi:type="dcterms:W3CDTF">2015-10-11T20:38:07Z</dcterms:modified>
</cp:coreProperties>
</file>