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35" name="PlaceHolder 2"/>
          <p:cNvSpPr>
            <a:spLocks noGrp="1"/>
          </p:cNvSpPr>
          <p:nvPr>
            <p:ph type="body"/>
          </p:nvPr>
        </p:nvSpPr>
        <p:spPr>
          <a:xfrm>
            <a:off x="1435680" y="1447920"/>
            <a:ext cx="7497720" cy="2289600"/>
          </a:xfrm>
          <a:prstGeom prst="rect">
            <a:avLst/>
          </a:prstGeom>
        </p:spPr>
        <p:txBody>
          <a:bodyPr lIns="0" rIns="0" tIns="0" bIns="0"/>
          <a:p>
            <a:endParaRPr/>
          </a:p>
        </p:txBody>
      </p:sp>
      <p:sp>
        <p:nvSpPr>
          <p:cNvPr id="36" name="PlaceHolder 3"/>
          <p:cNvSpPr>
            <a:spLocks noGrp="1"/>
          </p:cNvSpPr>
          <p:nvPr>
            <p:ph type="body"/>
          </p:nvPr>
        </p:nvSpPr>
        <p:spPr>
          <a:xfrm>
            <a:off x="1435680" y="3955320"/>
            <a:ext cx="7497720" cy="228960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38" name="PlaceHolder 2"/>
          <p:cNvSpPr>
            <a:spLocks noGrp="1"/>
          </p:cNvSpPr>
          <p:nvPr>
            <p:ph type="body"/>
          </p:nvPr>
        </p:nvSpPr>
        <p:spPr>
          <a:xfrm>
            <a:off x="1435680" y="1447920"/>
            <a:ext cx="3658680" cy="2289600"/>
          </a:xfrm>
          <a:prstGeom prst="rect">
            <a:avLst/>
          </a:prstGeom>
        </p:spPr>
        <p:txBody>
          <a:bodyPr lIns="0" rIns="0" tIns="0" bIns="0"/>
          <a:p>
            <a:endParaRPr/>
          </a:p>
        </p:txBody>
      </p:sp>
      <p:sp>
        <p:nvSpPr>
          <p:cNvPr id="39" name="PlaceHolder 3"/>
          <p:cNvSpPr>
            <a:spLocks noGrp="1"/>
          </p:cNvSpPr>
          <p:nvPr>
            <p:ph type="body"/>
          </p:nvPr>
        </p:nvSpPr>
        <p:spPr>
          <a:xfrm>
            <a:off x="5277600" y="1447920"/>
            <a:ext cx="3658680" cy="2289600"/>
          </a:xfrm>
          <a:prstGeom prst="rect">
            <a:avLst/>
          </a:prstGeom>
        </p:spPr>
        <p:txBody>
          <a:bodyPr lIns="0" rIns="0" tIns="0" bIns="0"/>
          <a:p>
            <a:endParaRPr/>
          </a:p>
        </p:txBody>
      </p:sp>
      <p:sp>
        <p:nvSpPr>
          <p:cNvPr id="40" name="PlaceHolder 4"/>
          <p:cNvSpPr>
            <a:spLocks noGrp="1"/>
          </p:cNvSpPr>
          <p:nvPr>
            <p:ph type="body"/>
          </p:nvPr>
        </p:nvSpPr>
        <p:spPr>
          <a:xfrm>
            <a:off x="5277600" y="3955320"/>
            <a:ext cx="3658680" cy="2289600"/>
          </a:xfrm>
          <a:prstGeom prst="rect">
            <a:avLst/>
          </a:prstGeom>
        </p:spPr>
        <p:txBody>
          <a:bodyPr lIns="0" rIns="0" tIns="0" bIns="0"/>
          <a:p>
            <a:endParaRPr/>
          </a:p>
        </p:txBody>
      </p:sp>
      <p:sp>
        <p:nvSpPr>
          <p:cNvPr id="41" name="PlaceHolder 5"/>
          <p:cNvSpPr>
            <a:spLocks noGrp="1"/>
          </p:cNvSpPr>
          <p:nvPr>
            <p:ph type="body"/>
          </p:nvPr>
        </p:nvSpPr>
        <p:spPr>
          <a:xfrm>
            <a:off x="1435680" y="3955320"/>
            <a:ext cx="3658680" cy="228960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43" name="PlaceHolder 2"/>
          <p:cNvSpPr>
            <a:spLocks noGrp="1"/>
          </p:cNvSpPr>
          <p:nvPr>
            <p:ph type="body"/>
          </p:nvPr>
        </p:nvSpPr>
        <p:spPr>
          <a:xfrm>
            <a:off x="1435680" y="1447920"/>
            <a:ext cx="7497720" cy="4800240"/>
          </a:xfrm>
          <a:prstGeom prst="rect">
            <a:avLst/>
          </a:prstGeom>
        </p:spPr>
        <p:txBody>
          <a:bodyPr lIns="0" rIns="0" tIns="0" bIns="0"/>
          <a:p>
            <a:endParaRPr/>
          </a:p>
        </p:txBody>
      </p:sp>
      <p:sp>
        <p:nvSpPr>
          <p:cNvPr id="44" name="PlaceHolder 3"/>
          <p:cNvSpPr>
            <a:spLocks noGrp="1"/>
          </p:cNvSpPr>
          <p:nvPr>
            <p:ph type="body"/>
          </p:nvPr>
        </p:nvSpPr>
        <p:spPr>
          <a:xfrm>
            <a:off x="1435680" y="1447920"/>
            <a:ext cx="7497720" cy="4800240"/>
          </a:xfrm>
          <a:prstGeom prst="rect">
            <a:avLst/>
          </a:prstGeom>
        </p:spPr>
        <p:txBody>
          <a:bodyPr lIns="0" rIns="0" tIns="0" bIns="0"/>
          <a:p>
            <a:endParaRPr/>
          </a:p>
        </p:txBody>
      </p:sp>
      <p:pic>
        <p:nvPicPr>
          <p:cNvPr id="45" name="" descr=""/>
          <p:cNvPicPr/>
          <p:nvPr/>
        </p:nvPicPr>
        <p:blipFill>
          <a:blip r:embed="rId2"/>
          <a:stretch/>
        </p:blipFill>
        <p:spPr>
          <a:xfrm>
            <a:off x="2176200" y="1447920"/>
            <a:ext cx="6016320" cy="4800240"/>
          </a:xfrm>
          <a:prstGeom prst="rect">
            <a:avLst/>
          </a:prstGeom>
          <a:ln>
            <a:noFill/>
          </a:ln>
        </p:spPr>
      </p:pic>
      <p:pic>
        <p:nvPicPr>
          <p:cNvPr id="46" name="" descr=""/>
          <p:cNvPicPr/>
          <p:nvPr/>
        </p:nvPicPr>
        <p:blipFill>
          <a:blip r:embed="rId3"/>
          <a:stretch/>
        </p:blipFill>
        <p:spPr>
          <a:xfrm>
            <a:off x="2176200" y="1447920"/>
            <a:ext cx="6016320" cy="48002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7"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58" name="PlaceHolder 2"/>
          <p:cNvSpPr>
            <a:spLocks noGrp="1"/>
          </p:cNvSpPr>
          <p:nvPr>
            <p:ph type="subTitle"/>
          </p:nvPr>
        </p:nvSpPr>
        <p:spPr>
          <a:xfrm>
            <a:off x="1435680" y="1447920"/>
            <a:ext cx="7497720" cy="48002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60" name="PlaceHolder 2"/>
          <p:cNvSpPr>
            <a:spLocks noGrp="1"/>
          </p:cNvSpPr>
          <p:nvPr>
            <p:ph type="body"/>
          </p:nvPr>
        </p:nvSpPr>
        <p:spPr>
          <a:xfrm>
            <a:off x="1435680" y="1447920"/>
            <a:ext cx="7497720" cy="480024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62" name="PlaceHolder 2"/>
          <p:cNvSpPr>
            <a:spLocks noGrp="1"/>
          </p:cNvSpPr>
          <p:nvPr>
            <p:ph type="body"/>
          </p:nvPr>
        </p:nvSpPr>
        <p:spPr>
          <a:xfrm>
            <a:off x="1435680" y="1447920"/>
            <a:ext cx="3658680" cy="4800240"/>
          </a:xfrm>
          <a:prstGeom prst="rect">
            <a:avLst/>
          </a:prstGeom>
        </p:spPr>
        <p:txBody>
          <a:bodyPr lIns="0" rIns="0" tIns="0" bIns="0"/>
          <a:p>
            <a:endParaRPr/>
          </a:p>
        </p:txBody>
      </p:sp>
      <p:sp>
        <p:nvSpPr>
          <p:cNvPr id="63" name="PlaceHolder 3"/>
          <p:cNvSpPr>
            <a:spLocks noGrp="1"/>
          </p:cNvSpPr>
          <p:nvPr>
            <p:ph type="body"/>
          </p:nvPr>
        </p:nvSpPr>
        <p:spPr>
          <a:xfrm>
            <a:off x="5277600" y="1447920"/>
            <a:ext cx="3658680" cy="480024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64" name="PlaceHolder 1"/>
          <p:cNvSpPr>
            <a:spLocks noGrp="1"/>
          </p:cNvSpPr>
          <p:nvPr>
            <p:ph type="title"/>
          </p:nvPr>
        </p:nvSpPr>
        <p:spPr>
          <a:xfrm>
            <a:off x="1435680" y="274680"/>
            <a:ext cx="7497720" cy="11426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65" name="PlaceHolder 1"/>
          <p:cNvSpPr>
            <a:spLocks noGrp="1"/>
          </p:cNvSpPr>
          <p:nvPr>
            <p:ph type="subTitle"/>
          </p:nvPr>
        </p:nvSpPr>
        <p:spPr>
          <a:xfrm>
            <a:off x="1435680" y="274680"/>
            <a:ext cx="7497720" cy="5297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67" name="PlaceHolder 2"/>
          <p:cNvSpPr>
            <a:spLocks noGrp="1"/>
          </p:cNvSpPr>
          <p:nvPr>
            <p:ph type="body"/>
          </p:nvPr>
        </p:nvSpPr>
        <p:spPr>
          <a:xfrm>
            <a:off x="1435680" y="1447920"/>
            <a:ext cx="3658680" cy="2289600"/>
          </a:xfrm>
          <a:prstGeom prst="rect">
            <a:avLst/>
          </a:prstGeom>
        </p:spPr>
        <p:txBody>
          <a:bodyPr lIns="0" rIns="0" tIns="0" bIns="0"/>
          <a:p>
            <a:endParaRPr/>
          </a:p>
        </p:txBody>
      </p:sp>
      <p:sp>
        <p:nvSpPr>
          <p:cNvPr id="68" name="PlaceHolder 3"/>
          <p:cNvSpPr>
            <a:spLocks noGrp="1"/>
          </p:cNvSpPr>
          <p:nvPr>
            <p:ph type="body"/>
          </p:nvPr>
        </p:nvSpPr>
        <p:spPr>
          <a:xfrm>
            <a:off x="1435680" y="3955320"/>
            <a:ext cx="3658680" cy="2289600"/>
          </a:xfrm>
          <a:prstGeom prst="rect">
            <a:avLst/>
          </a:prstGeom>
        </p:spPr>
        <p:txBody>
          <a:bodyPr lIns="0" rIns="0" tIns="0" bIns="0"/>
          <a:p>
            <a:endParaRPr/>
          </a:p>
        </p:txBody>
      </p:sp>
      <p:sp>
        <p:nvSpPr>
          <p:cNvPr id="69" name="PlaceHolder 4"/>
          <p:cNvSpPr>
            <a:spLocks noGrp="1"/>
          </p:cNvSpPr>
          <p:nvPr>
            <p:ph type="body"/>
          </p:nvPr>
        </p:nvSpPr>
        <p:spPr>
          <a:xfrm>
            <a:off x="5277600" y="1447920"/>
            <a:ext cx="3658680" cy="480024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14" name="PlaceHolder 2"/>
          <p:cNvSpPr>
            <a:spLocks noGrp="1"/>
          </p:cNvSpPr>
          <p:nvPr>
            <p:ph type="subTitle"/>
          </p:nvPr>
        </p:nvSpPr>
        <p:spPr>
          <a:xfrm>
            <a:off x="1435680" y="1447920"/>
            <a:ext cx="7497720" cy="48002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71" name="PlaceHolder 2"/>
          <p:cNvSpPr>
            <a:spLocks noGrp="1"/>
          </p:cNvSpPr>
          <p:nvPr>
            <p:ph type="body"/>
          </p:nvPr>
        </p:nvSpPr>
        <p:spPr>
          <a:xfrm>
            <a:off x="1435680" y="1447920"/>
            <a:ext cx="3658680" cy="4800240"/>
          </a:xfrm>
          <a:prstGeom prst="rect">
            <a:avLst/>
          </a:prstGeom>
        </p:spPr>
        <p:txBody>
          <a:bodyPr lIns="0" rIns="0" tIns="0" bIns="0"/>
          <a:p>
            <a:endParaRPr/>
          </a:p>
        </p:txBody>
      </p:sp>
      <p:sp>
        <p:nvSpPr>
          <p:cNvPr id="72" name="PlaceHolder 3"/>
          <p:cNvSpPr>
            <a:spLocks noGrp="1"/>
          </p:cNvSpPr>
          <p:nvPr>
            <p:ph type="body"/>
          </p:nvPr>
        </p:nvSpPr>
        <p:spPr>
          <a:xfrm>
            <a:off x="5277600" y="1447920"/>
            <a:ext cx="3658680" cy="2289600"/>
          </a:xfrm>
          <a:prstGeom prst="rect">
            <a:avLst/>
          </a:prstGeom>
        </p:spPr>
        <p:txBody>
          <a:bodyPr lIns="0" rIns="0" tIns="0" bIns="0"/>
          <a:p>
            <a:endParaRPr/>
          </a:p>
        </p:txBody>
      </p:sp>
      <p:sp>
        <p:nvSpPr>
          <p:cNvPr id="73" name="PlaceHolder 4"/>
          <p:cNvSpPr>
            <a:spLocks noGrp="1"/>
          </p:cNvSpPr>
          <p:nvPr>
            <p:ph type="body"/>
          </p:nvPr>
        </p:nvSpPr>
        <p:spPr>
          <a:xfrm>
            <a:off x="5277600" y="3955320"/>
            <a:ext cx="3658680" cy="228960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75" name="PlaceHolder 2"/>
          <p:cNvSpPr>
            <a:spLocks noGrp="1"/>
          </p:cNvSpPr>
          <p:nvPr>
            <p:ph type="body"/>
          </p:nvPr>
        </p:nvSpPr>
        <p:spPr>
          <a:xfrm>
            <a:off x="1435680" y="1447920"/>
            <a:ext cx="3658680" cy="2289600"/>
          </a:xfrm>
          <a:prstGeom prst="rect">
            <a:avLst/>
          </a:prstGeom>
        </p:spPr>
        <p:txBody>
          <a:bodyPr lIns="0" rIns="0" tIns="0" bIns="0"/>
          <a:p>
            <a:endParaRPr/>
          </a:p>
        </p:txBody>
      </p:sp>
      <p:sp>
        <p:nvSpPr>
          <p:cNvPr id="76" name="PlaceHolder 3"/>
          <p:cNvSpPr>
            <a:spLocks noGrp="1"/>
          </p:cNvSpPr>
          <p:nvPr>
            <p:ph type="body"/>
          </p:nvPr>
        </p:nvSpPr>
        <p:spPr>
          <a:xfrm>
            <a:off x="5277600" y="1447920"/>
            <a:ext cx="3658680" cy="2289600"/>
          </a:xfrm>
          <a:prstGeom prst="rect">
            <a:avLst/>
          </a:prstGeom>
        </p:spPr>
        <p:txBody>
          <a:bodyPr lIns="0" rIns="0" tIns="0" bIns="0"/>
          <a:p>
            <a:endParaRPr/>
          </a:p>
        </p:txBody>
      </p:sp>
      <p:sp>
        <p:nvSpPr>
          <p:cNvPr id="77" name="PlaceHolder 4"/>
          <p:cNvSpPr>
            <a:spLocks noGrp="1"/>
          </p:cNvSpPr>
          <p:nvPr>
            <p:ph type="body"/>
          </p:nvPr>
        </p:nvSpPr>
        <p:spPr>
          <a:xfrm>
            <a:off x="1435680" y="3955320"/>
            <a:ext cx="7497720" cy="228960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79" name="PlaceHolder 2"/>
          <p:cNvSpPr>
            <a:spLocks noGrp="1"/>
          </p:cNvSpPr>
          <p:nvPr>
            <p:ph type="body"/>
          </p:nvPr>
        </p:nvSpPr>
        <p:spPr>
          <a:xfrm>
            <a:off x="1435680" y="1447920"/>
            <a:ext cx="7497720" cy="2289600"/>
          </a:xfrm>
          <a:prstGeom prst="rect">
            <a:avLst/>
          </a:prstGeom>
        </p:spPr>
        <p:txBody>
          <a:bodyPr lIns="0" rIns="0" tIns="0" bIns="0"/>
          <a:p>
            <a:endParaRPr/>
          </a:p>
        </p:txBody>
      </p:sp>
      <p:sp>
        <p:nvSpPr>
          <p:cNvPr id="80" name="PlaceHolder 3"/>
          <p:cNvSpPr>
            <a:spLocks noGrp="1"/>
          </p:cNvSpPr>
          <p:nvPr>
            <p:ph type="body"/>
          </p:nvPr>
        </p:nvSpPr>
        <p:spPr>
          <a:xfrm>
            <a:off x="1435680" y="3955320"/>
            <a:ext cx="7497720" cy="228960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82" name="PlaceHolder 2"/>
          <p:cNvSpPr>
            <a:spLocks noGrp="1"/>
          </p:cNvSpPr>
          <p:nvPr>
            <p:ph type="body"/>
          </p:nvPr>
        </p:nvSpPr>
        <p:spPr>
          <a:xfrm>
            <a:off x="1435680" y="1447920"/>
            <a:ext cx="3658680" cy="2289600"/>
          </a:xfrm>
          <a:prstGeom prst="rect">
            <a:avLst/>
          </a:prstGeom>
        </p:spPr>
        <p:txBody>
          <a:bodyPr lIns="0" rIns="0" tIns="0" bIns="0"/>
          <a:p>
            <a:endParaRPr/>
          </a:p>
        </p:txBody>
      </p:sp>
      <p:sp>
        <p:nvSpPr>
          <p:cNvPr id="83" name="PlaceHolder 3"/>
          <p:cNvSpPr>
            <a:spLocks noGrp="1"/>
          </p:cNvSpPr>
          <p:nvPr>
            <p:ph type="body"/>
          </p:nvPr>
        </p:nvSpPr>
        <p:spPr>
          <a:xfrm>
            <a:off x="5277600" y="1447920"/>
            <a:ext cx="3658680" cy="2289600"/>
          </a:xfrm>
          <a:prstGeom prst="rect">
            <a:avLst/>
          </a:prstGeom>
        </p:spPr>
        <p:txBody>
          <a:bodyPr lIns="0" rIns="0" tIns="0" bIns="0"/>
          <a:p>
            <a:endParaRPr/>
          </a:p>
        </p:txBody>
      </p:sp>
      <p:sp>
        <p:nvSpPr>
          <p:cNvPr id="84" name="PlaceHolder 4"/>
          <p:cNvSpPr>
            <a:spLocks noGrp="1"/>
          </p:cNvSpPr>
          <p:nvPr>
            <p:ph type="body"/>
          </p:nvPr>
        </p:nvSpPr>
        <p:spPr>
          <a:xfrm>
            <a:off x="5277600" y="3955320"/>
            <a:ext cx="3658680" cy="2289600"/>
          </a:xfrm>
          <a:prstGeom prst="rect">
            <a:avLst/>
          </a:prstGeom>
        </p:spPr>
        <p:txBody>
          <a:bodyPr lIns="0" rIns="0" tIns="0" bIns="0"/>
          <a:p>
            <a:endParaRPr/>
          </a:p>
        </p:txBody>
      </p:sp>
      <p:sp>
        <p:nvSpPr>
          <p:cNvPr id="85" name="PlaceHolder 5"/>
          <p:cNvSpPr>
            <a:spLocks noGrp="1"/>
          </p:cNvSpPr>
          <p:nvPr>
            <p:ph type="body"/>
          </p:nvPr>
        </p:nvSpPr>
        <p:spPr>
          <a:xfrm>
            <a:off x="1435680" y="3955320"/>
            <a:ext cx="3658680" cy="228960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87" name="PlaceHolder 2"/>
          <p:cNvSpPr>
            <a:spLocks noGrp="1"/>
          </p:cNvSpPr>
          <p:nvPr>
            <p:ph type="body"/>
          </p:nvPr>
        </p:nvSpPr>
        <p:spPr>
          <a:xfrm>
            <a:off x="1435680" y="1447920"/>
            <a:ext cx="7497720" cy="4800240"/>
          </a:xfrm>
          <a:prstGeom prst="rect">
            <a:avLst/>
          </a:prstGeom>
        </p:spPr>
        <p:txBody>
          <a:bodyPr lIns="0" rIns="0" tIns="0" bIns="0"/>
          <a:p>
            <a:endParaRPr/>
          </a:p>
        </p:txBody>
      </p:sp>
      <p:sp>
        <p:nvSpPr>
          <p:cNvPr id="88" name="PlaceHolder 3"/>
          <p:cNvSpPr>
            <a:spLocks noGrp="1"/>
          </p:cNvSpPr>
          <p:nvPr>
            <p:ph type="body"/>
          </p:nvPr>
        </p:nvSpPr>
        <p:spPr>
          <a:xfrm>
            <a:off x="1435680" y="1447920"/>
            <a:ext cx="7497720" cy="4800240"/>
          </a:xfrm>
          <a:prstGeom prst="rect">
            <a:avLst/>
          </a:prstGeom>
        </p:spPr>
        <p:txBody>
          <a:bodyPr lIns="0" rIns="0" tIns="0" bIns="0"/>
          <a:p>
            <a:endParaRPr/>
          </a:p>
        </p:txBody>
      </p:sp>
      <p:pic>
        <p:nvPicPr>
          <p:cNvPr id="89" name="" descr=""/>
          <p:cNvPicPr/>
          <p:nvPr/>
        </p:nvPicPr>
        <p:blipFill>
          <a:blip r:embed="rId2"/>
          <a:stretch/>
        </p:blipFill>
        <p:spPr>
          <a:xfrm>
            <a:off x="2176200" y="1447920"/>
            <a:ext cx="6016320" cy="4800240"/>
          </a:xfrm>
          <a:prstGeom prst="rect">
            <a:avLst/>
          </a:prstGeom>
          <a:ln>
            <a:noFill/>
          </a:ln>
        </p:spPr>
      </p:pic>
      <p:pic>
        <p:nvPicPr>
          <p:cNvPr id="90" name="" descr=""/>
          <p:cNvPicPr/>
          <p:nvPr/>
        </p:nvPicPr>
        <p:blipFill>
          <a:blip r:embed="rId3"/>
          <a:stretch/>
        </p:blipFill>
        <p:spPr>
          <a:xfrm>
            <a:off x="2176200" y="1447920"/>
            <a:ext cx="6016320" cy="48002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16" name="PlaceHolder 2"/>
          <p:cNvSpPr>
            <a:spLocks noGrp="1"/>
          </p:cNvSpPr>
          <p:nvPr>
            <p:ph type="body"/>
          </p:nvPr>
        </p:nvSpPr>
        <p:spPr>
          <a:xfrm>
            <a:off x="1435680" y="1447920"/>
            <a:ext cx="7497720" cy="4800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18" name="PlaceHolder 2"/>
          <p:cNvSpPr>
            <a:spLocks noGrp="1"/>
          </p:cNvSpPr>
          <p:nvPr>
            <p:ph type="body"/>
          </p:nvPr>
        </p:nvSpPr>
        <p:spPr>
          <a:xfrm>
            <a:off x="1435680" y="1447920"/>
            <a:ext cx="3658680" cy="4800240"/>
          </a:xfrm>
          <a:prstGeom prst="rect">
            <a:avLst/>
          </a:prstGeom>
        </p:spPr>
        <p:txBody>
          <a:bodyPr lIns="0" rIns="0" tIns="0" bIns="0"/>
          <a:p>
            <a:endParaRPr/>
          </a:p>
        </p:txBody>
      </p:sp>
      <p:sp>
        <p:nvSpPr>
          <p:cNvPr id="19" name="PlaceHolder 3"/>
          <p:cNvSpPr>
            <a:spLocks noGrp="1"/>
          </p:cNvSpPr>
          <p:nvPr>
            <p:ph type="body"/>
          </p:nvPr>
        </p:nvSpPr>
        <p:spPr>
          <a:xfrm>
            <a:off x="5277600" y="1447920"/>
            <a:ext cx="3658680" cy="4800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1435680" y="274680"/>
            <a:ext cx="7497720" cy="11426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1435680" y="274680"/>
            <a:ext cx="7497720" cy="5297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23" name="PlaceHolder 2"/>
          <p:cNvSpPr>
            <a:spLocks noGrp="1"/>
          </p:cNvSpPr>
          <p:nvPr>
            <p:ph type="body"/>
          </p:nvPr>
        </p:nvSpPr>
        <p:spPr>
          <a:xfrm>
            <a:off x="1435680" y="1447920"/>
            <a:ext cx="3658680" cy="2289600"/>
          </a:xfrm>
          <a:prstGeom prst="rect">
            <a:avLst/>
          </a:prstGeom>
        </p:spPr>
        <p:txBody>
          <a:bodyPr lIns="0" rIns="0" tIns="0" bIns="0"/>
          <a:p>
            <a:endParaRPr/>
          </a:p>
        </p:txBody>
      </p:sp>
      <p:sp>
        <p:nvSpPr>
          <p:cNvPr id="24" name="PlaceHolder 3"/>
          <p:cNvSpPr>
            <a:spLocks noGrp="1"/>
          </p:cNvSpPr>
          <p:nvPr>
            <p:ph type="body"/>
          </p:nvPr>
        </p:nvSpPr>
        <p:spPr>
          <a:xfrm>
            <a:off x="1435680" y="3955320"/>
            <a:ext cx="3658680" cy="2289600"/>
          </a:xfrm>
          <a:prstGeom prst="rect">
            <a:avLst/>
          </a:prstGeom>
        </p:spPr>
        <p:txBody>
          <a:bodyPr lIns="0" rIns="0" tIns="0" bIns="0"/>
          <a:p>
            <a:endParaRPr/>
          </a:p>
        </p:txBody>
      </p:sp>
      <p:sp>
        <p:nvSpPr>
          <p:cNvPr id="25" name="PlaceHolder 4"/>
          <p:cNvSpPr>
            <a:spLocks noGrp="1"/>
          </p:cNvSpPr>
          <p:nvPr>
            <p:ph type="body"/>
          </p:nvPr>
        </p:nvSpPr>
        <p:spPr>
          <a:xfrm>
            <a:off x="5277600" y="1447920"/>
            <a:ext cx="3658680" cy="4800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27" name="PlaceHolder 2"/>
          <p:cNvSpPr>
            <a:spLocks noGrp="1"/>
          </p:cNvSpPr>
          <p:nvPr>
            <p:ph type="body"/>
          </p:nvPr>
        </p:nvSpPr>
        <p:spPr>
          <a:xfrm>
            <a:off x="1435680" y="1447920"/>
            <a:ext cx="3658680" cy="4800240"/>
          </a:xfrm>
          <a:prstGeom prst="rect">
            <a:avLst/>
          </a:prstGeom>
        </p:spPr>
        <p:txBody>
          <a:bodyPr lIns="0" rIns="0" tIns="0" bIns="0"/>
          <a:p>
            <a:endParaRPr/>
          </a:p>
        </p:txBody>
      </p:sp>
      <p:sp>
        <p:nvSpPr>
          <p:cNvPr id="28" name="PlaceHolder 3"/>
          <p:cNvSpPr>
            <a:spLocks noGrp="1"/>
          </p:cNvSpPr>
          <p:nvPr>
            <p:ph type="body"/>
          </p:nvPr>
        </p:nvSpPr>
        <p:spPr>
          <a:xfrm>
            <a:off x="5277600" y="1447920"/>
            <a:ext cx="3658680" cy="2289600"/>
          </a:xfrm>
          <a:prstGeom prst="rect">
            <a:avLst/>
          </a:prstGeom>
        </p:spPr>
        <p:txBody>
          <a:bodyPr lIns="0" rIns="0" tIns="0" bIns="0"/>
          <a:p>
            <a:endParaRPr/>
          </a:p>
        </p:txBody>
      </p:sp>
      <p:sp>
        <p:nvSpPr>
          <p:cNvPr id="29" name="PlaceHolder 4"/>
          <p:cNvSpPr>
            <a:spLocks noGrp="1"/>
          </p:cNvSpPr>
          <p:nvPr>
            <p:ph type="body"/>
          </p:nvPr>
        </p:nvSpPr>
        <p:spPr>
          <a:xfrm>
            <a:off x="5277600" y="3955320"/>
            <a:ext cx="3658680" cy="228960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435680" y="274680"/>
            <a:ext cx="7497720" cy="1142640"/>
          </a:xfrm>
          <a:prstGeom prst="rect">
            <a:avLst/>
          </a:prstGeom>
        </p:spPr>
        <p:txBody>
          <a:bodyPr lIns="0" rIns="0" tIns="0" bIns="0" anchor="ctr"/>
          <a:p>
            <a:endParaRPr/>
          </a:p>
        </p:txBody>
      </p:sp>
      <p:sp>
        <p:nvSpPr>
          <p:cNvPr id="31" name="PlaceHolder 2"/>
          <p:cNvSpPr>
            <a:spLocks noGrp="1"/>
          </p:cNvSpPr>
          <p:nvPr>
            <p:ph type="body"/>
          </p:nvPr>
        </p:nvSpPr>
        <p:spPr>
          <a:xfrm>
            <a:off x="1435680" y="1447920"/>
            <a:ext cx="3658680" cy="2289600"/>
          </a:xfrm>
          <a:prstGeom prst="rect">
            <a:avLst/>
          </a:prstGeom>
        </p:spPr>
        <p:txBody>
          <a:bodyPr lIns="0" rIns="0" tIns="0" bIns="0"/>
          <a:p>
            <a:endParaRPr/>
          </a:p>
        </p:txBody>
      </p:sp>
      <p:sp>
        <p:nvSpPr>
          <p:cNvPr id="32" name="PlaceHolder 3"/>
          <p:cNvSpPr>
            <a:spLocks noGrp="1"/>
          </p:cNvSpPr>
          <p:nvPr>
            <p:ph type="body"/>
          </p:nvPr>
        </p:nvSpPr>
        <p:spPr>
          <a:xfrm>
            <a:off x="5277600" y="1447920"/>
            <a:ext cx="3658680" cy="2289600"/>
          </a:xfrm>
          <a:prstGeom prst="rect">
            <a:avLst/>
          </a:prstGeom>
        </p:spPr>
        <p:txBody>
          <a:bodyPr lIns="0" rIns="0" tIns="0" bIns="0"/>
          <a:p>
            <a:endParaRPr/>
          </a:p>
        </p:txBody>
      </p:sp>
      <p:sp>
        <p:nvSpPr>
          <p:cNvPr id="33" name="PlaceHolder 4"/>
          <p:cNvSpPr>
            <a:spLocks noGrp="1"/>
          </p:cNvSpPr>
          <p:nvPr>
            <p:ph type="body"/>
          </p:nvPr>
        </p:nvSpPr>
        <p:spPr>
          <a:xfrm>
            <a:off x="1435680" y="3955320"/>
            <a:ext cx="7497720" cy="228960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CustomShape 1"/>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w="3240">
            <a:solidFill>
              <a:schemeClr val="bg2">
                <a:shade val="70000"/>
                <a:satMod val="200000"/>
                <a:alpha val="100000"/>
              </a:schemeClr>
            </a:solidFill>
            <a:round/>
          </a:ln>
          <a:effectLst>
            <a:outerShdw blurRad="63500" dir="5400000" dist="25400" rotWithShape="0">
              <a:srgbClr val="000000">
                <a:alpha val="44000"/>
              </a:srgbClr>
            </a:outerShdw>
          </a:effectLst>
        </p:spPr>
        <p:style>
          <a:lnRef idx="3">
            <a:schemeClr val="lt1"/>
          </a:lnRef>
          <a:fillRef idx="1">
            <a:schemeClr val="accent1"/>
          </a:fillRef>
          <a:effectRef idx="1">
            <a:schemeClr val="accent1"/>
          </a:effectRef>
          <a:fontRef idx="minor"/>
        </p:style>
      </p:sp>
      <p:sp>
        <p:nvSpPr>
          <p:cNvPr id="1" name="CustomShape 2"/>
          <p:cNvSpPr/>
          <p:nvPr/>
        </p:nvSpPr>
        <p:spPr>
          <a:xfrm>
            <a:off x="168840" y="21240"/>
            <a:ext cx="1701720" cy="1701720"/>
          </a:xfrm>
          <a:prstGeom prst="ellipse">
            <a:avLst/>
          </a:prstGeom>
          <a:noFill/>
          <a:ln w="27360">
            <a:solidFill>
              <a:schemeClr val="bg2">
                <a:tint val="45000"/>
                <a:satMod val="325000"/>
                <a:alpha val="100000"/>
              </a:schemeClr>
            </a:solidFill>
            <a:round/>
          </a:ln>
          <a:effectLst>
            <a:outerShdw algn="tl" blurRad="25400" dir="5400000" dist="2540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sp>
      <p:sp>
        <p:nvSpPr>
          <p:cNvPr id="2" name="CustomShape 3"/>
          <p:cNvSpPr/>
          <p:nvPr/>
        </p:nvSpPr>
        <p:spPr>
          <a:xfrm rot="2315400">
            <a:off x="182880" y="1054800"/>
            <a:ext cx="1125360" cy="1102320"/>
          </a:xfrm>
          <a:prstGeom prst="donut">
            <a:avLst>
              <a:gd name="adj" fmla="val 13356"/>
            </a:avLst>
          </a:prstGeom>
          <a:gradFill>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lin ang="0"/>
          </a:gradFill>
          <a:ln w="7200">
            <a:solidFill>
              <a:schemeClr val="bg2">
                <a:shade val="60000"/>
                <a:satMod val="220000"/>
                <a:alpha val="100000"/>
              </a:schemeClr>
            </a:solidFill>
            <a:round/>
          </a:ln>
          <a:effectLst>
            <a:outerShdw algn="tl" blurRad="12700" dir="4500000" dist="15000"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sp>
      <p:sp>
        <p:nvSpPr>
          <p:cNvPr id="3" name="CustomShape 4"/>
          <p:cNvSpPr/>
          <p:nvPr/>
        </p:nvSpPr>
        <p:spPr>
          <a:xfrm>
            <a:off x="1013040" y="0"/>
            <a:ext cx="8130600" cy="6857640"/>
          </a:xfrm>
          <a:prstGeom prst="rect">
            <a:avLst/>
          </a:prstGeom>
          <a:solidFill>
            <a:schemeClr val="bg1"/>
          </a:solidFill>
          <a:ln>
            <a:noFill/>
          </a:ln>
          <a:effectLst>
            <a:outerShdw blurRad="63500" dir="5400000" dist="25400" rotWithShape="0">
              <a:srgbClr val="000000">
                <a:alpha val="44000"/>
              </a:srgbClr>
            </a:outerShdw>
          </a:effectLst>
        </p:spPr>
        <p:style>
          <a:lnRef idx="3">
            <a:schemeClr val="lt1"/>
          </a:lnRef>
          <a:fillRef idx="1">
            <a:schemeClr val="accent1"/>
          </a:fillRef>
          <a:effectRef idx="1">
            <a:schemeClr val="accent1"/>
          </a:effectRef>
          <a:fontRef idx="minor"/>
        </p:style>
      </p:sp>
      <p:sp>
        <p:nvSpPr>
          <p:cNvPr id="4" name="CustomShape 5"/>
          <p:cNvSpPr/>
          <p:nvPr/>
        </p:nvSpPr>
        <p:spPr>
          <a:xfrm>
            <a:off x="1014840" y="0"/>
            <a:ext cx="72720" cy="6857640"/>
          </a:xfrm>
          <a:prstGeom prst="rect">
            <a:avLst/>
          </a:prstGeom>
          <a:solidFill>
            <a:schemeClr val="bg1"/>
          </a:solidFill>
          <a:ln>
            <a:noFill/>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sp>
      <p:sp>
        <p:nvSpPr>
          <p:cNvPr id="5" name="PlaceHolder 6"/>
          <p:cNvSpPr>
            <a:spLocks noGrp="1"/>
          </p:cNvSpPr>
          <p:nvPr>
            <p:ph type="title"/>
          </p:nvPr>
        </p:nvSpPr>
        <p:spPr>
          <a:xfrm>
            <a:off x="1432440" y="360000"/>
            <a:ext cx="7406280" cy="1471680"/>
          </a:xfrm>
          <a:prstGeom prst="rect">
            <a:avLst/>
          </a:prstGeom>
        </p:spPr>
        <p:txBody>
          <a:bodyPr lIns="90000" rIns="90000" tIns="45000" bIns="45000" anchor="b"/>
          <a:p>
            <a:pPr>
              <a:lnSpc>
                <a:spcPct val="100000"/>
              </a:lnSpc>
            </a:pPr>
            <a:r>
              <a:rPr lang="el-GR" sz="4300" strike="noStrike">
                <a:solidFill>
                  <a:srgbClr val="572314"/>
                </a:solidFill>
                <a:latin typeface="Gill Sans MT"/>
              </a:rPr>
              <a:t>Kλικ για επεξεργασία του τίτλου</a:t>
            </a:r>
            <a:endParaRPr/>
          </a:p>
        </p:txBody>
      </p:sp>
      <p:sp>
        <p:nvSpPr>
          <p:cNvPr id="6" name="PlaceHolder 7"/>
          <p:cNvSpPr>
            <a:spLocks noGrp="1"/>
          </p:cNvSpPr>
          <p:nvPr>
            <p:ph type="subTitle"/>
          </p:nvPr>
        </p:nvSpPr>
        <p:spPr>
          <a:xfrm>
            <a:off x="1432440" y="1850040"/>
            <a:ext cx="7406280" cy="1752120"/>
          </a:xfrm>
          <a:prstGeom prst="rect">
            <a:avLst/>
          </a:prstGeom>
        </p:spPr>
        <p:txBody>
          <a:bodyPr lIns="90000" rIns="90000" tIns="0" bIns="45000"/>
          <a:p>
            <a:pPr>
              <a:lnSpc>
                <a:spcPct val="100000"/>
              </a:lnSpc>
            </a:pPr>
            <a:r>
              <a:rPr lang="el-GR" sz="2600" strike="noStrike">
                <a:solidFill>
                  <a:srgbClr val="361309"/>
                </a:solidFill>
                <a:latin typeface="Gill Sans MT"/>
              </a:rPr>
              <a:t>Κάντε κλικ για να επεξεργαστείτε τον υπότιτλο του υποδείγματος</a:t>
            </a:r>
            <a:endParaRPr/>
          </a:p>
        </p:txBody>
      </p:sp>
      <p:sp>
        <p:nvSpPr>
          <p:cNvPr id="7" name="PlaceHolder 8"/>
          <p:cNvSpPr>
            <a:spLocks noGrp="1"/>
          </p:cNvSpPr>
          <p:nvPr>
            <p:ph type="dt"/>
          </p:nvPr>
        </p:nvSpPr>
        <p:spPr>
          <a:xfrm>
            <a:off x="3581280" y="6305400"/>
            <a:ext cx="2133360" cy="475920"/>
          </a:xfrm>
          <a:prstGeom prst="rect">
            <a:avLst/>
          </a:prstGeom>
        </p:spPr>
        <p:txBody>
          <a:bodyPr lIns="90000" rIns="90000" tIns="45000" bIns="45000" anchor="b"/>
          <a:p>
            <a:pPr algn="r">
              <a:lnSpc>
                <a:spcPct val="100000"/>
              </a:lnSpc>
            </a:pPr>
            <a:r>
              <a:rPr lang="el-GR" sz="1200" strike="noStrike">
                <a:solidFill>
                  <a:srgbClr val="b5a989"/>
                </a:solidFill>
                <a:latin typeface="Gill Sans MT"/>
              </a:rPr>
              <a:t>26/10/2016</a:t>
            </a:r>
            <a:endParaRPr/>
          </a:p>
        </p:txBody>
      </p:sp>
      <p:sp>
        <p:nvSpPr>
          <p:cNvPr id="8" name="PlaceHolder 9"/>
          <p:cNvSpPr>
            <a:spLocks noGrp="1"/>
          </p:cNvSpPr>
          <p:nvPr>
            <p:ph type="ftr"/>
          </p:nvPr>
        </p:nvSpPr>
        <p:spPr>
          <a:xfrm>
            <a:off x="5715000" y="6305400"/>
            <a:ext cx="2895120" cy="475920"/>
          </a:xfrm>
          <a:prstGeom prst="rect">
            <a:avLst/>
          </a:prstGeom>
        </p:spPr>
        <p:txBody>
          <a:bodyPr lIns="90000" rIns="90000" tIns="45000" bIns="45000" anchor="b"/>
          <a:p>
            <a:endParaRPr/>
          </a:p>
        </p:txBody>
      </p:sp>
      <p:sp>
        <p:nvSpPr>
          <p:cNvPr id="9" name="PlaceHolder 10"/>
          <p:cNvSpPr>
            <a:spLocks noGrp="1"/>
          </p:cNvSpPr>
          <p:nvPr>
            <p:ph type="sldNum"/>
          </p:nvPr>
        </p:nvSpPr>
        <p:spPr>
          <a:xfrm>
            <a:off x="8613720" y="6305400"/>
            <a:ext cx="456840" cy="475920"/>
          </a:xfrm>
          <a:prstGeom prst="rect">
            <a:avLst/>
          </a:prstGeom>
        </p:spPr>
        <p:txBody>
          <a:bodyPr lIns="90000" rIns="90000" tIns="45000" bIns="45000" anchor="b"/>
          <a:p>
            <a:pPr algn="ctr">
              <a:lnSpc>
                <a:spcPct val="100000"/>
              </a:lnSpc>
            </a:pPr>
            <a:fld id="{BDA65EE4-DB87-4C75-9AB5-0E151A59D53F}" type="slidenum">
              <a:rPr lang="el-GR" sz="1200" strike="noStrike">
                <a:solidFill>
                  <a:srgbClr val="b5a989"/>
                </a:solidFill>
                <a:latin typeface="Gill Sans MT"/>
              </a:rPr>
              <a:t>&lt;αριθμός&gt;</a:t>
            </a:fld>
            <a:endParaRPr/>
          </a:p>
        </p:txBody>
      </p:sp>
      <p:sp>
        <p:nvSpPr>
          <p:cNvPr id="10" name="CustomShape 11"/>
          <p:cNvSpPr/>
          <p:nvPr/>
        </p:nvSpPr>
        <p:spPr>
          <a:xfrm>
            <a:off x="921600" y="1413720"/>
            <a:ext cx="209880" cy="209880"/>
          </a:xfrm>
          <a:prstGeom prst="ellipse">
            <a:avLst/>
          </a:prstGeom>
          <a:gradFill>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lin ang="0"/>
          </a:gradFill>
          <a:ln w="2160">
            <a:solidFill>
              <a:schemeClr val="accent1">
                <a:shade val="90000"/>
                <a:satMod val="110000"/>
                <a:alpha val="60000"/>
              </a:schemeClr>
            </a:solidFill>
            <a:round/>
          </a:ln>
          <a:effectLst>
            <a:outerShdw blurRad="63500" dir="5400000" dist="25400" rotWithShape="0">
              <a:srgbClr val="000000">
                <a:alpha val="44000"/>
              </a:srgbClr>
            </a:outerShdw>
          </a:effectLst>
        </p:spPr>
        <p:style>
          <a:lnRef idx="1">
            <a:schemeClr val="accent1"/>
          </a:lnRef>
          <a:fillRef idx="2">
            <a:schemeClr val="accent1"/>
          </a:fillRef>
          <a:effectRef idx="1">
            <a:schemeClr val="accent1"/>
          </a:effectRef>
          <a:fontRef idx="minor"/>
        </p:style>
      </p:sp>
      <p:sp>
        <p:nvSpPr>
          <p:cNvPr id="11" name="CustomShape 12"/>
          <p:cNvSpPr/>
          <p:nvPr/>
        </p:nvSpPr>
        <p:spPr>
          <a:xfrm>
            <a:off x="1157040" y="1344960"/>
            <a:ext cx="63720" cy="63720"/>
          </a:xfrm>
          <a:prstGeom prst="ellipse">
            <a:avLst/>
          </a:prstGeom>
          <a:noFill/>
          <a:ln w="12600">
            <a:solidFill>
              <a:schemeClr val="accent1">
                <a:shade val="75000"/>
                <a:alpha val="60000"/>
              </a:schemeClr>
            </a:solidFill>
            <a:round/>
          </a:ln>
          <a:effectLst>
            <a:outerShdw blurRad="63500" dir="5400000" dist="25400" rotWithShape="0">
              <a:srgbClr val="000000">
                <a:alpha val="44000"/>
              </a:srgbClr>
            </a:outerShdw>
          </a:effectLst>
        </p:spPr>
        <p:style>
          <a:lnRef idx="1">
            <a:schemeClr val="accent1"/>
          </a:lnRef>
          <a:fillRef idx="2">
            <a:schemeClr val="accent1"/>
          </a:fillRef>
          <a:effectRef idx="1">
            <a:schemeClr val="accent1"/>
          </a:effectRef>
          <a:fontRef idx="minor"/>
        </p:style>
      </p:sp>
      <p:sp>
        <p:nvSpPr>
          <p:cNvPr id="12" name="PlaceHolder 13"/>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l-GR" sz="3200">
                <a:latin typeface="Gill Sans MT"/>
              </a:rPr>
              <a:t>Πατήστε για επεξεργασία της μορφής κειμένου διάρθρωσης</a:t>
            </a:r>
            <a:endParaRPr/>
          </a:p>
          <a:p>
            <a:pPr lvl="1">
              <a:buSzPct val="75000"/>
              <a:buFont typeface="StarSymbol"/>
              <a:buChar char=""/>
            </a:pPr>
            <a:r>
              <a:rPr lang="el-GR" sz="2400">
                <a:latin typeface="Gill Sans MT"/>
              </a:rPr>
              <a:t>Δεύτερο επίπεδο διάρθρωσης</a:t>
            </a:r>
            <a:endParaRPr/>
          </a:p>
          <a:p>
            <a:pPr lvl="2">
              <a:buSzPct val="45000"/>
              <a:buFont typeface="StarSymbol"/>
              <a:buChar char=""/>
            </a:pPr>
            <a:r>
              <a:rPr lang="el-GR" sz="2000">
                <a:latin typeface="Gill Sans MT"/>
              </a:rPr>
              <a:t>Τρίτο επίπεδο διάρθρωσης</a:t>
            </a:r>
            <a:endParaRPr/>
          </a:p>
          <a:p>
            <a:pPr lvl="3">
              <a:buSzPct val="75000"/>
              <a:buFont typeface="StarSymbol"/>
              <a:buChar char=""/>
            </a:pPr>
            <a:r>
              <a:rPr lang="el-GR" sz="2000">
                <a:latin typeface="Gill Sans MT"/>
              </a:rPr>
              <a:t>Τέταρτο επίπεδο διάρθρωσης</a:t>
            </a:r>
            <a:endParaRPr/>
          </a:p>
          <a:p>
            <a:pPr lvl="4">
              <a:buSzPct val="45000"/>
              <a:buFont typeface="StarSymbol"/>
              <a:buChar char=""/>
            </a:pPr>
            <a:r>
              <a:rPr lang="el-GR" sz="2000">
                <a:latin typeface="Gill Sans MT"/>
              </a:rPr>
              <a:t>Πέμπτο επίπεδο διάρθρωσης</a:t>
            </a:r>
            <a:endParaRPr/>
          </a:p>
          <a:p>
            <a:pPr lvl="5">
              <a:buSzPct val="45000"/>
              <a:buFont typeface="StarSymbol"/>
              <a:buChar char=""/>
            </a:pPr>
            <a:r>
              <a:rPr lang="el-GR" sz="2000">
                <a:latin typeface="Gill Sans MT"/>
              </a:rPr>
              <a:t>Έκτο επίπεδο διάρθρωσης</a:t>
            </a:r>
            <a:endParaRPr/>
          </a:p>
          <a:p>
            <a:pPr lvl="6">
              <a:buSzPct val="45000"/>
              <a:buFont typeface="StarSymbol"/>
              <a:buChar char=""/>
            </a:pPr>
            <a:r>
              <a:rPr lang="el-GR" sz="2000">
                <a:latin typeface="Gill Sans MT"/>
              </a:rPr>
              <a:t>Έβδομο επίπεδο διάρθρωσης</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47" name="CustomShape 1"/>
          <p:cNvSpPr/>
          <p:nvPr/>
        </p:nvSpPr>
        <p:spPr>
          <a:xfrm>
            <a:off x="-815760" y="-815760"/>
            <a:ext cx="1638360" cy="1638360"/>
          </a:xfrm>
          <a:prstGeom prst="pie">
            <a:avLst>
              <a:gd name="adj1" fmla="val 0"/>
              <a:gd name="adj2" fmla="val 5402120"/>
            </a:avLst>
          </a:prstGeom>
          <a:solidFill>
            <a:schemeClr val="bg2">
              <a:tint val="18000"/>
              <a:satMod val="220000"/>
              <a:alpha val="33000"/>
            </a:schemeClr>
          </a:solidFill>
          <a:ln w="3240">
            <a:solidFill>
              <a:schemeClr val="bg2">
                <a:shade val="70000"/>
                <a:satMod val="200000"/>
                <a:alpha val="100000"/>
              </a:schemeClr>
            </a:solidFill>
            <a:round/>
          </a:ln>
          <a:effectLst>
            <a:outerShdw blurRad="63500" dir="5400000" dist="25400" rotWithShape="0">
              <a:srgbClr val="000000">
                <a:alpha val="44000"/>
              </a:srgbClr>
            </a:outerShdw>
          </a:effectLst>
        </p:spPr>
        <p:style>
          <a:lnRef idx="3">
            <a:schemeClr val="lt1"/>
          </a:lnRef>
          <a:fillRef idx="1">
            <a:schemeClr val="accent1"/>
          </a:fillRef>
          <a:effectRef idx="1">
            <a:schemeClr val="accent1"/>
          </a:effectRef>
          <a:fontRef idx="minor"/>
        </p:style>
      </p:sp>
      <p:sp>
        <p:nvSpPr>
          <p:cNvPr id="48" name="CustomShape 2"/>
          <p:cNvSpPr/>
          <p:nvPr/>
        </p:nvSpPr>
        <p:spPr>
          <a:xfrm>
            <a:off x="168840" y="21240"/>
            <a:ext cx="1701720" cy="1701720"/>
          </a:xfrm>
          <a:prstGeom prst="ellipse">
            <a:avLst/>
          </a:prstGeom>
          <a:noFill/>
          <a:ln w="27360">
            <a:solidFill>
              <a:schemeClr val="bg2">
                <a:tint val="45000"/>
                <a:satMod val="325000"/>
                <a:alpha val="100000"/>
              </a:schemeClr>
            </a:solidFill>
            <a:round/>
          </a:ln>
          <a:effectLst>
            <a:outerShdw algn="tl" blurRad="25400" dir="5400000" dist="25400" rotWithShape="0">
              <a:schemeClr val="bg2">
                <a:shade val="50000"/>
                <a:satMod val="150000"/>
                <a:alpha val="85000"/>
              </a:schemeClr>
            </a:outerShdw>
          </a:effectLst>
        </p:spPr>
        <p:style>
          <a:lnRef idx="3">
            <a:schemeClr val="lt1"/>
          </a:lnRef>
          <a:fillRef idx="1">
            <a:schemeClr val="accent1"/>
          </a:fillRef>
          <a:effectRef idx="1">
            <a:schemeClr val="accent1"/>
          </a:effectRef>
          <a:fontRef idx="minor"/>
        </p:style>
      </p:sp>
      <p:sp>
        <p:nvSpPr>
          <p:cNvPr id="49" name="CustomShape 3"/>
          <p:cNvSpPr/>
          <p:nvPr/>
        </p:nvSpPr>
        <p:spPr>
          <a:xfrm rot="2315400">
            <a:off x="182880" y="1054800"/>
            <a:ext cx="1125360" cy="1102320"/>
          </a:xfrm>
          <a:prstGeom prst="donut">
            <a:avLst>
              <a:gd name="adj" fmla="val 13356"/>
            </a:avLst>
          </a:prstGeom>
          <a:gradFill>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lin ang="0"/>
          </a:gradFill>
          <a:ln w="7200">
            <a:solidFill>
              <a:schemeClr val="bg2">
                <a:shade val="60000"/>
                <a:satMod val="220000"/>
                <a:alpha val="100000"/>
              </a:schemeClr>
            </a:solidFill>
            <a:round/>
          </a:ln>
          <a:effectLst>
            <a:outerShdw algn="tl" blurRad="12700" dir="4500000" dist="15000" rotWithShape="0">
              <a:schemeClr val="bg2">
                <a:shade val="10000"/>
                <a:satMod val="200000"/>
                <a:alpha val="35000"/>
              </a:schemeClr>
            </a:outerShdw>
          </a:effectLst>
        </p:spPr>
        <p:style>
          <a:lnRef idx="3">
            <a:schemeClr val="lt1"/>
          </a:lnRef>
          <a:fillRef idx="1">
            <a:schemeClr val="accent1"/>
          </a:fillRef>
          <a:effectRef idx="1">
            <a:schemeClr val="accent1"/>
          </a:effectRef>
          <a:fontRef idx="minor"/>
        </p:style>
      </p:sp>
      <p:sp>
        <p:nvSpPr>
          <p:cNvPr id="50" name="CustomShape 4"/>
          <p:cNvSpPr/>
          <p:nvPr/>
        </p:nvSpPr>
        <p:spPr>
          <a:xfrm>
            <a:off x="1013040" y="0"/>
            <a:ext cx="8130600" cy="6857640"/>
          </a:xfrm>
          <a:prstGeom prst="rect">
            <a:avLst/>
          </a:prstGeom>
          <a:solidFill>
            <a:schemeClr val="bg1"/>
          </a:solidFill>
          <a:ln>
            <a:noFill/>
          </a:ln>
          <a:effectLst>
            <a:outerShdw blurRad="63500" dir="5400000" dist="25400" rotWithShape="0">
              <a:srgbClr val="000000">
                <a:alpha val="44000"/>
              </a:srgbClr>
            </a:outerShdw>
          </a:effectLst>
        </p:spPr>
        <p:style>
          <a:lnRef idx="3">
            <a:schemeClr val="lt1"/>
          </a:lnRef>
          <a:fillRef idx="1">
            <a:schemeClr val="accent1"/>
          </a:fillRef>
          <a:effectRef idx="1">
            <a:schemeClr val="accent1"/>
          </a:effectRef>
          <a:fontRef idx="minor"/>
        </p:style>
      </p:sp>
      <p:sp>
        <p:nvSpPr>
          <p:cNvPr id="51" name="CustomShape 5"/>
          <p:cNvSpPr/>
          <p:nvPr/>
        </p:nvSpPr>
        <p:spPr>
          <a:xfrm>
            <a:off x="1014840" y="0"/>
            <a:ext cx="72720" cy="6857640"/>
          </a:xfrm>
          <a:prstGeom prst="rect">
            <a:avLst/>
          </a:prstGeom>
          <a:solidFill>
            <a:schemeClr val="bg1"/>
          </a:solidFill>
          <a:ln>
            <a:noFill/>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p:style>
      </p:sp>
      <p:sp>
        <p:nvSpPr>
          <p:cNvPr id="52" name="PlaceHolder 6"/>
          <p:cNvSpPr>
            <a:spLocks noGrp="1"/>
          </p:cNvSpPr>
          <p:nvPr>
            <p:ph type="title"/>
          </p:nvPr>
        </p:nvSpPr>
        <p:spPr>
          <a:xfrm>
            <a:off x="1435680" y="274680"/>
            <a:ext cx="7497720" cy="1142640"/>
          </a:xfrm>
          <a:prstGeom prst="rect">
            <a:avLst/>
          </a:prstGeom>
        </p:spPr>
        <p:txBody>
          <a:bodyPr lIns="90000" rIns="90000" tIns="45000" bIns="45000" anchor="ctr"/>
          <a:p>
            <a:pPr>
              <a:lnSpc>
                <a:spcPct val="100000"/>
              </a:lnSpc>
            </a:pPr>
            <a:r>
              <a:rPr lang="el-GR" sz="4300" strike="noStrike">
                <a:solidFill>
                  <a:srgbClr val="572314"/>
                </a:solidFill>
                <a:latin typeface="Gill Sans MT"/>
              </a:rPr>
              <a:t>Kλικ για επεξεργασία του τίτλου</a:t>
            </a:r>
            <a:endParaRPr/>
          </a:p>
        </p:txBody>
      </p:sp>
      <p:sp>
        <p:nvSpPr>
          <p:cNvPr id="53" name="PlaceHolder 7"/>
          <p:cNvSpPr>
            <a:spLocks noGrp="1"/>
          </p:cNvSpPr>
          <p:nvPr>
            <p:ph type="body"/>
          </p:nvPr>
        </p:nvSpPr>
        <p:spPr>
          <a:xfrm>
            <a:off x="1435680" y="1447920"/>
            <a:ext cx="7497720" cy="4800240"/>
          </a:xfrm>
          <a:prstGeom prst="rect">
            <a:avLst/>
          </a:prstGeom>
        </p:spPr>
        <p:txBody>
          <a:bodyPr lIns="90000" rIns="90000" tIns="45000" bIns="45000"/>
          <a:p>
            <a:pPr>
              <a:buSzPct val="45000"/>
              <a:buFont typeface="StarSymbol"/>
              <a:buChar char=""/>
            </a:pPr>
            <a:r>
              <a:rPr lang="el-GR" sz="3200" strike="noStrike">
                <a:solidFill>
                  <a:srgbClr val="000000"/>
                </a:solidFill>
                <a:latin typeface="Gill Sans MT"/>
              </a:rPr>
              <a:t>Πατήστε για επεξεργασία της μορφής κειμένου διάρθρωσης</a:t>
            </a:r>
            <a:endParaRPr/>
          </a:p>
          <a:p>
            <a:pPr lvl="1">
              <a:buSzPct val="75000"/>
              <a:buFont typeface="StarSymbol"/>
              <a:buChar char=""/>
            </a:pPr>
            <a:r>
              <a:rPr lang="el-GR" sz="3200" strike="noStrike">
                <a:solidFill>
                  <a:srgbClr val="000000"/>
                </a:solidFill>
                <a:latin typeface="Gill Sans MT"/>
              </a:rPr>
              <a:t>Δεύτερο επίπεδο διάρθρωσης</a:t>
            </a:r>
            <a:endParaRPr/>
          </a:p>
          <a:p>
            <a:pPr lvl="2">
              <a:buSzPct val="45000"/>
              <a:buFont typeface="StarSymbol"/>
              <a:buChar char=""/>
            </a:pPr>
            <a:r>
              <a:rPr lang="el-GR" sz="3200" strike="noStrike">
                <a:solidFill>
                  <a:srgbClr val="000000"/>
                </a:solidFill>
                <a:latin typeface="Gill Sans MT"/>
              </a:rPr>
              <a:t>Τρίτο επίπεδο διάρθρωσης</a:t>
            </a:r>
            <a:endParaRPr/>
          </a:p>
          <a:p>
            <a:pPr lvl="3">
              <a:buSzPct val="75000"/>
              <a:buFont typeface="StarSymbol"/>
              <a:buChar char=""/>
            </a:pPr>
            <a:r>
              <a:rPr lang="el-GR" sz="3200" strike="noStrike">
                <a:solidFill>
                  <a:srgbClr val="000000"/>
                </a:solidFill>
                <a:latin typeface="Gill Sans MT"/>
              </a:rPr>
              <a:t>Τέταρτο επίπεδο διάρθρωσης</a:t>
            </a:r>
            <a:endParaRPr/>
          </a:p>
          <a:p>
            <a:pPr lvl="4">
              <a:buSzPct val="45000"/>
              <a:buFont typeface="StarSymbol"/>
              <a:buChar char=""/>
            </a:pPr>
            <a:r>
              <a:rPr lang="el-GR" sz="3200" strike="noStrike">
                <a:solidFill>
                  <a:srgbClr val="000000"/>
                </a:solidFill>
                <a:latin typeface="Gill Sans MT"/>
              </a:rPr>
              <a:t>Πέμπτο επίπεδο διάρθρωσης</a:t>
            </a:r>
            <a:endParaRPr/>
          </a:p>
          <a:p>
            <a:pPr lvl="5">
              <a:buSzPct val="45000"/>
              <a:buFont typeface="StarSymbol"/>
              <a:buChar char=""/>
            </a:pPr>
            <a:r>
              <a:rPr lang="el-GR" sz="3200" strike="noStrike">
                <a:solidFill>
                  <a:srgbClr val="000000"/>
                </a:solidFill>
                <a:latin typeface="Gill Sans MT"/>
              </a:rPr>
              <a:t>Έκτο επίπεδο διάρθρωσης</a:t>
            </a:r>
            <a:endParaRPr/>
          </a:p>
          <a:p>
            <a:pPr>
              <a:lnSpc>
                <a:spcPct val="100000"/>
              </a:lnSpc>
              <a:buSzPct val="80000"/>
              <a:buFont typeface="Wingdings 2" charset="2"/>
              <a:buChar char=""/>
            </a:pPr>
            <a:r>
              <a:rPr lang="el-GR" sz="3200" strike="noStrike">
                <a:solidFill>
                  <a:srgbClr val="000000"/>
                </a:solidFill>
                <a:latin typeface="Gill Sans MT"/>
              </a:rPr>
              <a:t>Έβδομο επίπεδο διάρθρωσηςKλικ για επεξεργασία των στυλ του υποδείγματος</a:t>
            </a:r>
            <a:endParaRPr/>
          </a:p>
          <a:p>
            <a:pPr lvl="1">
              <a:lnSpc>
                <a:spcPct val="100000"/>
              </a:lnSpc>
              <a:buFont typeface="Verdana"/>
              <a:buChar char="◦"/>
            </a:pPr>
            <a:r>
              <a:rPr lang="el-GR" sz="2800" strike="noStrike">
                <a:solidFill>
                  <a:srgbClr val="000000"/>
                </a:solidFill>
                <a:latin typeface="Gill Sans MT"/>
              </a:rPr>
              <a:t>Δεύτερου επιπέδου</a:t>
            </a:r>
            <a:endParaRPr/>
          </a:p>
          <a:p>
            <a:pPr lvl="2">
              <a:lnSpc>
                <a:spcPct val="100000"/>
              </a:lnSpc>
              <a:buFont typeface="Wingdings 2" charset="2"/>
              <a:buChar char=""/>
            </a:pPr>
            <a:r>
              <a:rPr lang="el-GR" sz="2400" strike="noStrike">
                <a:solidFill>
                  <a:srgbClr val="000000"/>
                </a:solidFill>
                <a:latin typeface="Gill Sans MT"/>
              </a:rPr>
              <a:t>Τρίτου επιπέδου</a:t>
            </a:r>
            <a:endParaRPr/>
          </a:p>
          <a:p>
            <a:pPr lvl="3">
              <a:lnSpc>
                <a:spcPct val="100000"/>
              </a:lnSpc>
              <a:buFont typeface="Wingdings 2" charset="2"/>
              <a:buChar char=""/>
            </a:pPr>
            <a:r>
              <a:rPr lang="el-GR" sz="2000" strike="noStrike">
                <a:solidFill>
                  <a:srgbClr val="000000"/>
                </a:solidFill>
                <a:latin typeface="Gill Sans MT"/>
              </a:rPr>
              <a:t>Τέταρτου επιπέδου</a:t>
            </a:r>
            <a:endParaRPr/>
          </a:p>
          <a:p>
            <a:pPr lvl="4">
              <a:lnSpc>
                <a:spcPct val="100000"/>
              </a:lnSpc>
              <a:buFont typeface="Wingdings 2" charset="2"/>
              <a:buChar char=""/>
            </a:pPr>
            <a:r>
              <a:rPr lang="el-GR" sz="2000" strike="noStrike">
                <a:solidFill>
                  <a:srgbClr val="000000"/>
                </a:solidFill>
                <a:latin typeface="Gill Sans MT"/>
              </a:rPr>
              <a:t>Πέμπτου επιπέδου</a:t>
            </a:r>
            <a:endParaRPr/>
          </a:p>
        </p:txBody>
      </p:sp>
      <p:sp>
        <p:nvSpPr>
          <p:cNvPr id="54" name="PlaceHolder 8"/>
          <p:cNvSpPr>
            <a:spLocks noGrp="1"/>
          </p:cNvSpPr>
          <p:nvPr>
            <p:ph type="dt"/>
          </p:nvPr>
        </p:nvSpPr>
        <p:spPr>
          <a:xfrm>
            <a:off x="3581280" y="6305400"/>
            <a:ext cx="2133360" cy="475920"/>
          </a:xfrm>
          <a:prstGeom prst="rect">
            <a:avLst/>
          </a:prstGeom>
        </p:spPr>
        <p:txBody>
          <a:bodyPr lIns="90000" rIns="90000" tIns="45000" bIns="45000" anchor="b"/>
          <a:p>
            <a:pPr algn="r">
              <a:lnSpc>
                <a:spcPct val="100000"/>
              </a:lnSpc>
            </a:pPr>
            <a:r>
              <a:rPr lang="el-GR" sz="1200" strike="noStrike">
                <a:solidFill>
                  <a:srgbClr val="b5a989"/>
                </a:solidFill>
                <a:latin typeface="Gill Sans MT"/>
              </a:rPr>
              <a:t>26/10/2016</a:t>
            </a:r>
            <a:endParaRPr/>
          </a:p>
        </p:txBody>
      </p:sp>
      <p:sp>
        <p:nvSpPr>
          <p:cNvPr id="55" name="PlaceHolder 9"/>
          <p:cNvSpPr>
            <a:spLocks noGrp="1"/>
          </p:cNvSpPr>
          <p:nvPr>
            <p:ph type="ftr"/>
          </p:nvPr>
        </p:nvSpPr>
        <p:spPr>
          <a:xfrm>
            <a:off x="5715000" y="6305400"/>
            <a:ext cx="2895120" cy="475920"/>
          </a:xfrm>
          <a:prstGeom prst="rect">
            <a:avLst/>
          </a:prstGeom>
        </p:spPr>
        <p:txBody>
          <a:bodyPr lIns="90000" rIns="90000" tIns="45000" bIns="45000" anchor="b"/>
          <a:p>
            <a:endParaRPr/>
          </a:p>
        </p:txBody>
      </p:sp>
      <p:sp>
        <p:nvSpPr>
          <p:cNvPr id="56" name="PlaceHolder 10"/>
          <p:cNvSpPr>
            <a:spLocks noGrp="1"/>
          </p:cNvSpPr>
          <p:nvPr>
            <p:ph type="sldNum"/>
          </p:nvPr>
        </p:nvSpPr>
        <p:spPr>
          <a:xfrm>
            <a:off x="8613720" y="6305400"/>
            <a:ext cx="456840" cy="475920"/>
          </a:xfrm>
          <a:prstGeom prst="rect">
            <a:avLst/>
          </a:prstGeom>
        </p:spPr>
        <p:txBody>
          <a:bodyPr lIns="90000" rIns="90000" tIns="45000" bIns="45000" anchor="b"/>
          <a:p>
            <a:pPr algn="ctr">
              <a:lnSpc>
                <a:spcPct val="100000"/>
              </a:lnSpc>
            </a:pPr>
            <a:fld id="{07B462DB-C252-4C96-9E07-08E119C75949}" type="slidenum">
              <a:rPr lang="el-GR" sz="1200" strike="noStrike">
                <a:solidFill>
                  <a:srgbClr val="b5a989"/>
                </a:solidFill>
                <a:latin typeface="Gill Sans MT"/>
              </a:rPr>
              <a:t>&lt;αριθμός&gt;</a:t>
            </a:fld>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1432440" y="360000"/>
            <a:ext cx="7406280" cy="1471680"/>
          </a:xfrm>
          <a:prstGeom prst="rect">
            <a:avLst/>
          </a:prstGeom>
          <a:noFill/>
          <a:ln>
            <a:noFill/>
          </a:ln>
        </p:spPr>
        <p:txBody>
          <a:bodyPr lIns="90000" rIns="90000" tIns="45000" bIns="45000" anchor="b"/>
          <a:p>
            <a:pPr>
              <a:lnSpc>
                <a:spcPct val="100000"/>
              </a:lnSpc>
            </a:pPr>
            <a:r>
              <a:rPr lang="el-GR" sz="4300" strike="noStrike">
                <a:solidFill>
                  <a:srgbClr val="572314"/>
                </a:solidFill>
                <a:latin typeface="Gill Sans MT"/>
              </a:rPr>
              <a:t>
</a:t>
            </a:r>
            <a:endParaRPr/>
          </a:p>
        </p:txBody>
      </p:sp>
      <p:sp>
        <p:nvSpPr>
          <p:cNvPr id="92" name="TextShape 2"/>
          <p:cNvSpPr txBox="1"/>
          <p:nvPr/>
        </p:nvSpPr>
        <p:spPr>
          <a:xfrm>
            <a:off x="1432440" y="1850040"/>
            <a:ext cx="7406280" cy="1101960"/>
          </a:xfrm>
          <a:prstGeom prst="rect">
            <a:avLst/>
          </a:prstGeom>
          <a:solidFill>
            <a:srgbClr val="ffffff"/>
          </a:solidFill>
          <a:ln w="25560">
            <a:solidFill>
              <a:srgbClr val="feb80a"/>
            </a:solidFill>
            <a:round/>
          </a:ln>
        </p:spPr>
        <p:txBody>
          <a:bodyPr lIns="90000" rIns="90000" tIns="0" bIns="45000"/>
          <a:p>
            <a:pPr algn="ctr">
              <a:lnSpc>
                <a:spcPct val="100000"/>
              </a:lnSpc>
            </a:pPr>
            <a:r>
              <a:rPr lang="el-GR" sz="7200" strike="noStrike">
                <a:solidFill>
                  <a:srgbClr val="835e01"/>
                </a:solidFill>
                <a:latin typeface="Gill Sans MT"/>
              </a:rPr>
              <a:t>BULLYING</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1435680" y="27468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MEANING</a:t>
            </a:r>
            <a:endParaRPr/>
          </a:p>
        </p:txBody>
      </p:sp>
      <p:sp>
        <p:nvSpPr>
          <p:cNvPr id="94" name="TextShape 2"/>
          <p:cNvSpPr txBox="1"/>
          <p:nvPr/>
        </p:nvSpPr>
        <p:spPr>
          <a:xfrm>
            <a:off x="1435680" y="1447920"/>
            <a:ext cx="7497720" cy="4800240"/>
          </a:xfrm>
          <a:prstGeom prst="rect">
            <a:avLst/>
          </a:prstGeom>
          <a:noFill/>
          <a:ln>
            <a:noFill/>
          </a:ln>
        </p:spPr>
        <p:txBody>
          <a:bodyPr lIns="90000" rIns="90000" tIns="45000" bIns="45000"/>
          <a:p>
            <a:pPr>
              <a:lnSpc>
                <a:spcPct val="100000"/>
              </a:lnSpc>
            </a:pPr>
            <a:r>
              <a:rPr lang="el-GR" sz="2800" strike="noStrike">
                <a:solidFill>
                  <a:srgbClr val="000000"/>
                </a:solidFill>
                <a:latin typeface="Gill Sans MT"/>
              </a:rPr>
              <a:t>   </a:t>
            </a:r>
            <a:r>
              <a:rPr lang="el-GR" sz="3200" strike="noStrike">
                <a:solidFill>
                  <a:srgbClr val="000000"/>
                </a:solidFill>
                <a:latin typeface="Gill Sans MT"/>
              </a:rPr>
              <a:t>Bullying  refers to psychological and physical abuse or reduction of minimum people in a group. It appears in all ages and social groups. It appears in many places (school, army, sport associations, prison, but also in the family).Victim is the person who is accepted bullying and bully is the person who is caused it. It is a form of ill-treatment and concretely bullying.</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1435680" y="27468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KINDS OF BULLYING </a:t>
            </a:r>
            <a:endParaRPr/>
          </a:p>
        </p:txBody>
      </p:sp>
      <p:sp>
        <p:nvSpPr>
          <p:cNvPr id="96" name="TextShape 2"/>
          <p:cNvSpPr txBox="1"/>
          <p:nvPr/>
        </p:nvSpPr>
        <p:spPr>
          <a:xfrm>
            <a:off x="1435680" y="1447920"/>
            <a:ext cx="7497720" cy="4800240"/>
          </a:xfrm>
          <a:prstGeom prst="rect">
            <a:avLst/>
          </a:prstGeom>
          <a:noFill/>
          <a:ln>
            <a:noFill/>
          </a:ln>
        </p:spPr>
        <p:txBody>
          <a:bodyPr lIns="90000" rIns="90000" tIns="45000" bIns="45000"/>
          <a:p>
            <a:pPr>
              <a:lnSpc>
                <a:spcPct val="100000"/>
              </a:lnSpc>
            </a:pPr>
            <a:r>
              <a:rPr lang="el-GR" sz="3200" strike="noStrike">
                <a:solidFill>
                  <a:srgbClr val="0d0d0d"/>
                </a:solidFill>
                <a:latin typeface="Gill Sans MT"/>
              </a:rPr>
              <a:t>  </a:t>
            </a:r>
            <a:r>
              <a:rPr lang="el-GR" sz="3200" strike="noStrike">
                <a:solidFill>
                  <a:srgbClr val="0d0d0d"/>
                </a:solidFill>
                <a:latin typeface="Gill Sans MT"/>
              </a:rPr>
              <a:t>Bullying is consisted of three kinds of ill-treatment (physical, verbal and relational). It is a factor which leads on immigration because of increasing pressure which is accepted the person. Also, there is cyber-bullying which leads on many people in many critical situation and they choose to cause bad in themselves.</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1435680" y="27468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PHYSICAL BULLYING </a:t>
            </a:r>
            <a:endParaRPr/>
          </a:p>
        </p:txBody>
      </p:sp>
      <p:sp>
        <p:nvSpPr>
          <p:cNvPr id="98" name="TextShape 2"/>
          <p:cNvSpPr txBox="1"/>
          <p:nvPr/>
        </p:nvSpPr>
        <p:spPr>
          <a:xfrm>
            <a:off x="1435680" y="1447920"/>
            <a:ext cx="7497720" cy="4800240"/>
          </a:xfrm>
          <a:prstGeom prst="rect">
            <a:avLst/>
          </a:prstGeom>
          <a:noFill/>
          <a:ln>
            <a:noFill/>
          </a:ln>
        </p:spPr>
        <p:txBody>
          <a:bodyPr lIns="90000" rIns="90000" tIns="45000" bIns="45000"/>
          <a:p>
            <a:pPr>
              <a:lnSpc>
                <a:spcPct val="100000"/>
              </a:lnSpc>
            </a:pPr>
            <a:r>
              <a:rPr lang="el-GR" sz="3200" strike="noStrike">
                <a:solidFill>
                  <a:srgbClr val="000000"/>
                </a:solidFill>
                <a:latin typeface="Gill Sans MT"/>
              </a:rPr>
              <a:t>  </a:t>
            </a:r>
            <a:r>
              <a:rPr lang="el-GR" sz="3200" strike="noStrike">
                <a:solidFill>
                  <a:srgbClr val="000000"/>
                </a:solidFill>
                <a:latin typeface="Gill Sans MT"/>
              </a:rPr>
              <a:t>This is any bullying that hurts someone’s body or damages their possessions.  Stealing, shoving, hitting, fighting, and destroying property all are types of physical bullying. Physical bullying is rarely the first form of bullying that a target will experience.</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1435680" y="27468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VERDAL BULLYING</a:t>
            </a:r>
            <a:endParaRPr/>
          </a:p>
        </p:txBody>
      </p:sp>
      <p:sp>
        <p:nvSpPr>
          <p:cNvPr id="100" name="TextShape 2"/>
          <p:cNvSpPr txBox="1"/>
          <p:nvPr/>
        </p:nvSpPr>
        <p:spPr>
          <a:xfrm>
            <a:off x="1435680" y="1447920"/>
            <a:ext cx="7497720" cy="4800240"/>
          </a:xfrm>
          <a:prstGeom prst="rect">
            <a:avLst/>
          </a:prstGeom>
          <a:noFill/>
          <a:ln>
            <a:noFill/>
          </a:ln>
        </p:spPr>
        <p:txBody>
          <a:bodyPr lIns="90000" rIns="90000" tIns="45000" bIns="45000"/>
          <a:p>
            <a:pPr>
              <a:lnSpc>
                <a:spcPct val="100000"/>
              </a:lnSpc>
            </a:pPr>
            <a:r>
              <a:rPr lang="el-GR" sz="3200" strike="noStrike">
                <a:solidFill>
                  <a:srgbClr val="000000"/>
                </a:solidFill>
                <a:latin typeface="Gill Sans MT"/>
              </a:rPr>
              <a:t>   </a:t>
            </a:r>
            <a:r>
              <a:rPr lang="el-GR" sz="3200" strike="noStrike">
                <a:solidFill>
                  <a:srgbClr val="000000"/>
                </a:solidFill>
                <a:latin typeface="Gill Sans MT"/>
              </a:rPr>
              <a:t>This is any bullying that is done by speaking. Calling names, spreading rumors, threatening somebody, and making fun of others are all forms of verbal bullying. Verbal bullying is one of the most common types of bullying.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1435680" y="27468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RELATIONAL</a:t>
            </a:r>
            <a:r>
              <a:rPr lang="el-GR" sz="4300" strike="noStrike">
                <a:solidFill>
                  <a:srgbClr val="572314"/>
                </a:solidFill>
                <a:latin typeface="Gill Sans MT"/>
              </a:rPr>
              <a:t> </a:t>
            </a:r>
            <a:r>
              <a:rPr lang="el-GR" sz="4300" strike="noStrike">
                <a:solidFill>
                  <a:srgbClr val="425519"/>
                </a:solidFill>
                <a:latin typeface="Gill Sans MT"/>
              </a:rPr>
              <a:t>BULLYING</a:t>
            </a:r>
            <a:endParaRPr/>
          </a:p>
        </p:txBody>
      </p:sp>
      <p:sp>
        <p:nvSpPr>
          <p:cNvPr id="102" name="TextShape 2"/>
          <p:cNvSpPr txBox="1"/>
          <p:nvPr/>
        </p:nvSpPr>
        <p:spPr>
          <a:xfrm>
            <a:off x="1435680" y="1447920"/>
            <a:ext cx="7497720" cy="4800240"/>
          </a:xfrm>
          <a:prstGeom prst="rect">
            <a:avLst/>
          </a:prstGeom>
          <a:noFill/>
          <a:ln>
            <a:noFill/>
          </a:ln>
        </p:spPr>
        <p:txBody>
          <a:bodyPr lIns="90000" rIns="90000" tIns="45000" bIns="45000"/>
          <a:p>
            <a:pPr>
              <a:lnSpc>
                <a:spcPct val="100000"/>
              </a:lnSpc>
            </a:pPr>
            <a:r>
              <a:rPr lang="el-GR" sz="3200" strike="noStrike">
                <a:solidFill>
                  <a:srgbClr val="000000"/>
                </a:solidFill>
                <a:latin typeface="Gill Sans MT"/>
              </a:rPr>
              <a:t>  </a:t>
            </a:r>
            <a:r>
              <a:rPr lang="el-GR" sz="3200" strike="noStrike">
                <a:solidFill>
                  <a:srgbClr val="000000"/>
                </a:solidFill>
                <a:latin typeface="Gill Sans MT"/>
              </a:rPr>
              <a:t>This is any bullying that is done with the intent to hurt somebody’s reputation or social standing.</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1435680" y="27468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CYBERBULLYING</a:t>
            </a:r>
            <a:endParaRPr/>
          </a:p>
        </p:txBody>
      </p:sp>
      <p:sp>
        <p:nvSpPr>
          <p:cNvPr id="104" name="TextShape 2"/>
          <p:cNvSpPr txBox="1"/>
          <p:nvPr/>
        </p:nvSpPr>
        <p:spPr>
          <a:xfrm>
            <a:off x="1435680" y="1447920"/>
            <a:ext cx="7497720" cy="4800240"/>
          </a:xfrm>
          <a:prstGeom prst="rect">
            <a:avLst/>
          </a:prstGeom>
          <a:noFill/>
          <a:ln>
            <a:noFill/>
          </a:ln>
        </p:spPr>
        <p:txBody>
          <a:bodyPr lIns="90000" rIns="90000" tIns="45000" bIns="45000"/>
          <a:p>
            <a:pPr>
              <a:lnSpc>
                <a:spcPct val="100000"/>
              </a:lnSpc>
            </a:pPr>
            <a:r>
              <a:rPr lang="el-GR" sz="3200" strike="noStrike">
                <a:solidFill>
                  <a:srgbClr val="000000"/>
                </a:solidFill>
                <a:latin typeface="Gill Sans MT"/>
              </a:rPr>
              <a:t>  </a:t>
            </a:r>
            <a:r>
              <a:rPr lang="el-GR" sz="3200" strike="noStrike">
                <a:solidFill>
                  <a:srgbClr val="000000"/>
                </a:solidFill>
                <a:latin typeface="Gill Sans MT"/>
              </a:rPr>
              <a:t>Cyberbullying is any bullying done through the use of technology. This form of bullying can easily go undetected because of lack of parental/authoritative supervision. Because bullies can pose as someone else, it is the most anonymous form of bullying. Cyberbullying includes, but is not limited to, abuse using email, instant messaging, text messaging, websites, social networking sites, etc.</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1286280" y="14400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BULLY </a:t>
            </a:r>
            <a:endParaRPr/>
          </a:p>
        </p:txBody>
      </p:sp>
      <p:sp>
        <p:nvSpPr>
          <p:cNvPr id="106" name="TextShape 2"/>
          <p:cNvSpPr txBox="1"/>
          <p:nvPr/>
        </p:nvSpPr>
        <p:spPr>
          <a:xfrm>
            <a:off x="1008000" y="1196640"/>
            <a:ext cx="8136000" cy="5112360"/>
          </a:xfrm>
          <a:prstGeom prst="rect">
            <a:avLst/>
          </a:prstGeom>
          <a:noFill/>
          <a:ln>
            <a:noFill/>
          </a:ln>
        </p:spPr>
        <p:txBody>
          <a:bodyPr lIns="90000" rIns="90000" tIns="45000" bIns="45000"/>
          <a:p>
            <a:pPr>
              <a:lnSpc>
                <a:spcPct val="100000"/>
              </a:lnSpc>
            </a:pPr>
            <a:r>
              <a:rPr lang="el-GR" sz="3200" strike="noStrike">
                <a:solidFill>
                  <a:srgbClr val="0d0d0d"/>
                </a:solidFill>
                <a:latin typeface="Gill Sans MT"/>
              </a:rPr>
              <a:t>  </a:t>
            </a:r>
            <a:r>
              <a:rPr lang="el-GR" sz="3200" strike="noStrike">
                <a:solidFill>
                  <a:srgbClr val="0d0d0d"/>
                </a:solidFill>
                <a:latin typeface="Gill Sans MT"/>
              </a:rPr>
              <a:t>Bully is the person who causes bullying in his peers both in psychological terms and in bodily. These people are aggressive with impulsive features and powerful confidence.</a:t>
            </a:r>
            <a:r>
              <a:rPr lang="el-GR" sz="3200" strike="noStrike">
                <a:solidFill>
                  <a:srgbClr val="000000"/>
                </a:solidFill>
                <a:latin typeface="Gill Sans MT"/>
              </a:rPr>
              <a:t> He or she usually has negative attitudes and beliefs about others, feels negatively toward himself / herself, comes from a family environment characterized by conflict and poor parenting, perceives school as negative and is negatively influenced by peers.</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1435680" y="274680"/>
            <a:ext cx="7497720" cy="1142640"/>
          </a:xfrm>
          <a:prstGeom prst="rect">
            <a:avLst/>
          </a:prstGeom>
          <a:noFill/>
          <a:ln>
            <a:noFill/>
          </a:ln>
        </p:spPr>
        <p:txBody>
          <a:bodyPr lIns="90000" rIns="90000" tIns="45000" bIns="45000" anchor="ctr"/>
          <a:p>
            <a:pPr>
              <a:lnSpc>
                <a:spcPct val="100000"/>
              </a:lnSpc>
            </a:pPr>
            <a:r>
              <a:rPr lang="el-GR" sz="4300" strike="noStrike">
                <a:solidFill>
                  <a:srgbClr val="425519"/>
                </a:solidFill>
                <a:latin typeface="Gill Sans MT"/>
              </a:rPr>
              <a:t>VICTIM</a:t>
            </a:r>
            <a:endParaRPr/>
          </a:p>
        </p:txBody>
      </p:sp>
      <p:sp>
        <p:nvSpPr>
          <p:cNvPr id="108" name="TextShape 2"/>
          <p:cNvSpPr txBox="1"/>
          <p:nvPr/>
        </p:nvSpPr>
        <p:spPr>
          <a:xfrm>
            <a:off x="1435680" y="1447920"/>
            <a:ext cx="7497720" cy="4800240"/>
          </a:xfrm>
          <a:prstGeom prst="rect">
            <a:avLst/>
          </a:prstGeom>
          <a:noFill/>
          <a:ln>
            <a:noFill/>
          </a:ln>
        </p:spPr>
        <p:txBody>
          <a:bodyPr lIns="90000" rIns="90000" tIns="45000" bIns="45000"/>
          <a:p>
            <a:pPr>
              <a:lnSpc>
                <a:spcPct val="100000"/>
              </a:lnSpc>
            </a:pPr>
            <a:r>
              <a:rPr lang="el-GR" sz="3200" strike="noStrike">
                <a:solidFill>
                  <a:srgbClr val="0d0d0d"/>
                </a:solidFill>
                <a:latin typeface="Gill Sans MT"/>
              </a:rPr>
              <a:t>   </a:t>
            </a:r>
            <a:r>
              <a:rPr lang="el-GR" sz="3200" strike="noStrike">
                <a:solidFill>
                  <a:srgbClr val="0d0d0d"/>
                </a:solidFill>
                <a:latin typeface="Gill Sans MT"/>
              </a:rPr>
              <a:t>Victim is a vulnerable person who has low confidence and he doesn’t react. </a:t>
            </a:r>
            <a:r>
              <a:rPr lang="el-GR" sz="3200" strike="noStrike">
                <a:solidFill>
                  <a:srgbClr val="000000"/>
                </a:solidFill>
                <a:latin typeface="Gill Sans MT"/>
              </a:rPr>
              <a:t>Those who have been the targets of bullying can suffer from long term emotional and behavioral problems. Bullying can cause loneliness, depression,  anxiety, lead to low self-esteem and increased susceptibility to illness.</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Solstice</Template>
  <TotalTime>190</TotalTime>
  <Application>LibreOffice/4.4.1.2$Windows_x86 LibreOffice_project/45e2de17089c24a1fa810c8f975a7171ba4cd432</Application>
  <Paragraphs>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2016-10-09T11:44:48Z</dcterms:created>
  <dc:creator>use</dc:creator>
  <dc:language>el-GR</dc:language>
  <dcterms:modified xsi:type="dcterms:W3CDTF">2016-10-26T17:22:24Z</dcterms:modified>
  <cp:revision>7</cp:revision>
  <dc:title>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Προβολή στην οθόνη (4:3)</vt:lpwstr>
  </property>
  <property fmtid="{D5CDD505-2E9C-101B-9397-08002B2CF9AE}" pid="9" name="ScaleCrop">
    <vt:bool>0</vt:bool>
  </property>
  <property fmtid="{D5CDD505-2E9C-101B-9397-08002B2CF9AE}" pid="10" name="ShareDoc">
    <vt:bool>0</vt:bool>
  </property>
  <property fmtid="{D5CDD505-2E9C-101B-9397-08002B2CF9AE}" pid="11" name="Slides">
    <vt:i4>9</vt:i4>
  </property>
</Properties>
</file>