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7E9B2-66ED-4A03-945F-6EA4AD4A4B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THE CONCEPT OF BEAUTY</a:t>
            </a:r>
            <a:endParaRPr lang="es-ES_tradn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4DC4FE-3201-4F4D-8842-4ACB559B5B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multidimensional perspective</a:t>
            </a:r>
          </a:p>
        </p:txBody>
      </p:sp>
    </p:spTree>
    <p:extLst>
      <p:ext uri="{BB962C8B-B14F-4D97-AF65-F5344CB8AC3E}">
        <p14:creationId xmlns:p14="http://schemas.microsoft.com/office/powerpoint/2010/main" val="119123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60FAC-A62D-4A10-8458-1DAFE65E7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concept of beauty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274893-23FD-41AC-B06E-280D0B9F5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If I say the Word BEAUTY, what is the first image / idea that comes to your mind?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1 minute thinking and writing it down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Brainstorm the ideas of the students.</a:t>
            </a:r>
          </a:p>
        </p:txBody>
      </p:sp>
    </p:spTree>
    <p:extLst>
      <p:ext uri="{BB962C8B-B14F-4D97-AF65-F5344CB8AC3E}">
        <p14:creationId xmlns:p14="http://schemas.microsoft.com/office/powerpoint/2010/main" val="363095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37615-5F98-4391-8F01-99E59F3C4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What</a:t>
            </a:r>
            <a:r>
              <a:rPr lang="es-ES_tradnl" dirty="0"/>
              <a:t> </a:t>
            </a:r>
            <a:r>
              <a:rPr lang="es-ES_tradnl" dirty="0" err="1"/>
              <a:t>beauty</a:t>
            </a:r>
            <a:r>
              <a:rPr lang="es-ES_tradnl" dirty="0"/>
              <a:t> </a:t>
            </a:r>
            <a:r>
              <a:rPr lang="es-ES_tradnl" dirty="0" err="1"/>
              <a:t>means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me…</a:t>
            </a:r>
          </a:p>
        </p:txBody>
      </p:sp>
      <p:pic>
        <p:nvPicPr>
          <p:cNvPr id="1026" name="Picture 2" descr="https://marisolroman.files.wordpress.com/2012/02/the-birth-of-venus-14851large.jpg">
            <a:extLst>
              <a:ext uri="{FF2B5EF4-FFF2-40B4-BE49-F238E27FC236}">
                <a16:creationId xmlns:a16="http://schemas.microsoft.com/office/drawing/2014/main" id="{48BE66CA-3C10-4D48-9957-2D9EFBCF8E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139" y="1264555"/>
            <a:ext cx="7924799" cy="528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61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DA3A4-BD47-4016-8173-3DDCF700C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775" y="624110"/>
            <a:ext cx="9834838" cy="1280890"/>
          </a:xfrm>
        </p:spPr>
        <p:txBody>
          <a:bodyPr>
            <a:normAutofit/>
          </a:bodyPr>
          <a:lstStyle/>
          <a:p>
            <a:r>
              <a:rPr lang="en-US" dirty="0"/>
              <a:t>The </a:t>
            </a:r>
            <a:r>
              <a:rPr lang="en-US" b="1" dirty="0"/>
              <a:t>Birth of Venus</a:t>
            </a:r>
            <a:r>
              <a:rPr lang="en-US" dirty="0"/>
              <a:t> is a painting by Sandro </a:t>
            </a:r>
            <a:r>
              <a:rPr lang="en-US" b="1" dirty="0"/>
              <a:t>Botticelli</a:t>
            </a:r>
            <a:r>
              <a:rPr lang="en-US" dirty="0"/>
              <a:t> made in the mid 1480s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575985-04FA-4EC8-921D-630DBA1FF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287" y="2607365"/>
            <a:ext cx="4281313" cy="37776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It depicts the goddess Venus arriving at the shore after her birth, when she had emerged from the sea fully-grown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The painting is in the Uffizi Gallery in Florence, Italy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://www.fahrenheitmagazine.com/wp-content/uploads/2015/11/ART8.jpg">
            <a:extLst>
              <a:ext uri="{FF2B5EF4-FFF2-40B4-BE49-F238E27FC236}">
                <a16:creationId xmlns:a16="http://schemas.microsoft.com/office/drawing/2014/main" id="{799230F4-68A2-4463-B371-335C072B7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194" y="2607365"/>
            <a:ext cx="460629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29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43FAB-E61D-4F3A-9C74-1D15AB47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concept of beauty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A563-D1D2-4EAE-B303-82BA0E413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many of you have chosen a picture or something you perceive with your eyes?</a:t>
            </a:r>
          </a:p>
          <a:p>
            <a:r>
              <a:rPr lang="en-GB" dirty="0"/>
              <a:t>How many of you have chosen something that you perceive using a different sense?</a:t>
            </a:r>
          </a:p>
          <a:p>
            <a:r>
              <a:rPr lang="en-GB" dirty="0"/>
              <a:t>Discuss in pairs (5 minutes) </a:t>
            </a:r>
          </a:p>
          <a:p>
            <a:pPr lvl="1"/>
            <a:r>
              <a:rPr lang="en-GB" dirty="0"/>
              <a:t>Is beauty an static or a dynamic concept?</a:t>
            </a:r>
          </a:p>
          <a:p>
            <a:pPr lvl="1"/>
            <a:r>
              <a:rPr lang="en-GB" dirty="0"/>
              <a:t>Why is it something different for each one of us?</a:t>
            </a:r>
          </a:p>
          <a:p>
            <a:pPr lvl="1"/>
            <a:r>
              <a:rPr lang="en-GB" dirty="0"/>
              <a:t>What influences our perception of beauty? Factors</a:t>
            </a:r>
          </a:p>
          <a:p>
            <a:pPr lvl="1"/>
            <a:r>
              <a:rPr lang="en-GB" dirty="0"/>
              <a:t>Is there a “common sense” related to beauty?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30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2BD2F-B432-4971-89B7-33C1E2BB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INDIVIDUAL TO GROUP-WORK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E6AE6C-E24F-4530-8D8B-2E77DEAD8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Work individually. Then discuss in groups of four. </a:t>
            </a:r>
          </a:p>
          <a:p>
            <a:pPr marL="0" indent="0">
              <a:buNone/>
            </a:pPr>
            <a:r>
              <a:rPr lang="en-GB" dirty="0"/>
              <a:t>Find elements that reflect beauty: </a:t>
            </a:r>
          </a:p>
          <a:p>
            <a:pPr>
              <a:buFontTx/>
              <a:buChar char="-"/>
            </a:pPr>
            <a:r>
              <a:rPr lang="en-GB" dirty="0"/>
              <a:t>One picture</a:t>
            </a:r>
          </a:p>
          <a:p>
            <a:pPr>
              <a:buFontTx/>
              <a:buChar char="-"/>
            </a:pPr>
            <a:r>
              <a:rPr lang="en-GB" dirty="0"/>
              <a:t>One song</a:t>
            </a:r>
          </a:p>
          <a:p>
            <a:pPr>
              <a:buFontTx/>
              <a:buChar char="-"/>
            </a:pPr>
            <a:r>
              <a:rPr lang="en-GB" dirty="0"/>
              <a:t>One job</a:t>
            </a:r>
          </a:p>
          <a:p>
            <a:pPr>
              <a:buFontTx/>
              <a:buChar char="-"/>
            </a:pPr>
            <a:r>
              <a:rPr lang="en-GB" dirty="0"/>
              <a:t>One person</a:t>
            </a:r>
          </a:p>
          <a:p>
            <a:pPr>
              <a:buFontTx/>
              <a:buChar char="-"/>
            </a:pPr>
            <a:r>
              <a:rPr lang="en-GB" dirty="0"/>
              <a:t>One book</a:t>
            </a:r>
          </a:p>
          <a:p>
            <a:pPr>
              <a:buFontTx/>
              <a:buChar char="-"/>
            </a:pPr>
            <a:r>
              <a:rPr lang="en-GB" dirty="0"/>
              <a:t>One film</a:t>
            </a:r>
          </a:p>
          <a:p>
            <a:pPr>
              <a:buFontTx/>
              <a:buChar char="-"/>
            </a:pPr>
            <a:r>
              <a:rPr lang="en-GB" dirty="0"/>
              <a:t>One advertisement.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59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8A41C7-D667-4D29-A717-7C200484E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the next session…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DD64DF-3C48-4976-A66F-29A2242F2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Homework: </a:t>
            </a:r>
          </a:p>
          <a:p>
            <a:r>
              <a:rPr lang="en-GB" dirty="0"/>
              <a:t>Bring something (it can be anything) that is somehow beautiful to you</a:t>
            </a:r>
          </a:p>
          <a:p>
            <a:r>
              <a:rPr lang="en-GB" dirty="0"/>
              <a:t>Be ready to explain why does it </a:t>
            </a:r>
            <a:r>
              <a:rPr lang="en-GB"/>
              <a:t>reflect beauty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29158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203</Words>
  <Application>Microsoft Office PowerPoint</Application>
  <PresentationFormat>Panorámica</PresentationFormat>
  <Paragraphs>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THE CONCEPT OF BEAUTY</vt:lpstr>
      <vt:lpstr>The concept of beauty</vt:lpstr>
      <vt:lpstr>What beauty means to me…</vt:lpstr>
      <vt:lpstr>The Birth of Venus is a painting by Sandro Botticelli made in the mid 1480s</vt:lpstr>
      <vt:lpstr>The concept of beauty</vt:lpstr>
      <vt:lpstr>FROM INDIVIDUAL TO GROUP-WORK</vt:lpstr>
      <vt:lpstr>For the next session…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BEAUTY</dc:title>
  <dc:creator>Llanos the teacher</dc:creator>
  <cp:lastModifiedBy>Llanos the teacher</cp:lastModifiedBy>
  <cp:revision>9</cp:revision>
  <dcterms:created xsi:type="dcterms:W3CDTF">2017-12-28T10:59:49Z</dcterms:created>
  <dcterms:modified xsi:type="dcterms:W3CDTF">2018-01-08T12:47:46Z</dcterms:modified>
</cp:coreProperties>
</file>